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7FFD5767_1D7CB449.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07_589A94C5.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7FFD5802_1A9212F7.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74" r:id="rId6"/>
    <p:sldMasterId id="2147483686" r:id="rId7"/>
    <p:sldMasterId id="2147483700" r:id="rId8"/>
    <p:sldMasterId id="2147483720" r:id="rId9"/>
  </p:sldMasterIdLst>
  <p:notesMasterIdLst>
    <p:notesMasterId r:id="rId58"/>
  </p:notesMasterIdLst>
  <p:handoutMasterIdLst>
    <p:handoutMasterId r:id="rId59"/>
  </p:handoutMasterIdLst>
  <p:sldIdLst>
    <p:sldId id="256" r:id="rId10"/>
    <p:sldId id="400" r:id="rId11"/>
    <p:sldId id="258" r:id="rId12"/>
    <p:sldId id="268" r:id="rId13"/>
    <p:sldId id="2147309577" r:id="rId14"/>
    <p:sldId id="439" r:id="rId15"/>
    <p:sldId id="2147309578" r:id="rId16"/>
    <p:sldId id="412" r:id="rId17"/>
    <p:sldId id="441" r:id="rId18"/>
    <p:sldId id="442" r:id="rId19"/>
    <p:sldId id="443" r:id="rId20"/>
    <p:sldId id="444" r:id="rId21"/>
    <p:sldId id="2147309558" r:id="rId22"/>
    <p:sldId id="2147309293" r:id="rId23"/>
    <p:sldId id="264" r:id="rId24"/>
    <p:sldId id="2147309415" r:id="rId25"/>
    <p:sldId id="2147309560" r:id="rId26"/>
    <p:sldId id="2147309568" r:id="rId27"/>
    <p:sldId id="2147309411" r:id="rId28"/>
    <p:sldId id="2147309559" r:id="rId29"/>
    <p:sldId id="2147309564" r:id="rId30"/>
    <p:sldId id="2147309565" r:id="rId31"/>
    <p:sldId id="263" r:id="rId32"/>
    <p:sldId id="939" r:id="rId33"/>
    <p:sldId id="960" r:id="rId34"/>
    <p:sldId id="2147309566" r:id="rId35"/>
    <p:sldId id="2147309567" r:id="rId36"/>
    <p:sldId id="2147309569" r:id="rId37"/>
    <p:sldId id="4348" r:id="rId38"/>
    <p:sldId id="4349" r:id="rId39"/>
    <p:sldId id="532" r:id="rId40"/>
    <p:sldId id="4350" r:id="rId41"/>
    <p:sldId id="2147309561" r:id="rId42"/>
    <p:sldId id="2147309575" r:id="rId43"/>
    <p:sldId id="2147309576" r:id="rId44"/>
    <p:sldId id="2147309570" r:id="rId45"/>
    <p:sldId id="2147309571" r:id="rId46"/>
    <p:sldId id="2147309572" r:id="rId47"/>
    <p:sldId id="2147309574" r:id="rId48"/>
    <p:sldId id="2147309573" r:id="rId49"/>
    <p:sldId id="2147309394" r:id="rId50"/>
    <p:sldId id="399" r:id="rId51"/>
    <p:sldId id="395" r:id="rId52"/>
    <p:sldId id="419" r:id="rId53"/>
    <p:sldId id="437" r:id="rId54"/>
    <p:sldId id="270" r:id="rId55"/>
    <p:sldId id="409" r:id="rId56"/>
    <p:sldId id="272"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D89C735-ABFD-D66C-E082-71D1FC441398}" name="Dawn Williams" initials="DW" userId="S::DWilliams@hsag.com::255b737b-29eb-46ac-bc7b-330745d08c3d" providerId="AD"/>
  <p188:author id="{CE00EA60-3A7D-8841-7AB0-8ECF9870C351}" name="JoLynn Hinger" initials="JH" userId="S::jhinger@hsag.com::095937ac-3eaf-413b-baad-19732b3fa4e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1515"/>
    <a:srgbClr val="000000"/>
    <a:srgbClr val="FB9200"/>
    <a:srgbClr val="FFF8EF"/>
    <a:srgbClr val="767171"/>
    <a:srgbClr val="218ACE"/>
    <a:srgbClr val="10A1DB"/>
    <a:srgbClr val="FFE8C9"/>
    <a:srgbClr val="AD0A02"/>
    <a:srgbClr val="12A4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9899" autoAdjust="0"/>
  </p:normalViewPr>
  <p:slideViewPr>
    <p:cSldViewPr snapToGrid="0">
      <p:cViewPr varScale="1">
        <p:scale>
          <a:sx n="91" d="100"/>
          <a:sy n="91" d="100"/>
        </p:scale>
        <p:origin x="168" y="84"/>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handoutMaster" Target="handoutMasters/handoutMaster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commentAuthors" Target="commentAuthor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comments/modernComment_107_589A94C5.xml><?xml version="1.0" encoding="utf-8"?>
<p188:cmLst xmlns:a="http://schemas.openxmlformats.org/drawingml/2006/main" xmlns:r="http://schemas.openxmlformats.org/officeDocument/2006/relationships" xmlns:p188="http://schemas.microsoft.com/office/powerpoint/2018/8/main">
  <p188:cm id="{24D1F3BB-E608-4D86-A7BE-C581A8573B81}" authorId="{CE00EA60-3A7D-8841-7AB0-8ECF9870C351}" created="2024-04-10T15:59:00.084">
    <pc:sldMkLst xmlns:pc="http://schemas.microsoft.com/office/powerpoint/2013/main/command">
      <pc:docMk/>
      <pc:sldMk cId="1486525637" sldId="263"/>
    </pc:sldMkLst>
    <p188:txBody>
      <a:bodyPr/>
      <a:lstStyle/>
      <a:p>
        <a:r>
          <a:rPr lang="en-US"/>
          <a:t>This slide is a completely different template. Would it be OK to switch it to the gray header template?</a:t>
        </a:r>
      </a:p>
    </p188:txBody>
  </p188:cm>
</p188:cmLst>
</file>

<file path=ppt/comments/modernComment_7FFD5767_1D7CB449.xml><?xml version="1.0" encoding="utf-8"?>
<p188:cmLst xmlns:a="http://schemas.openxmlformats.org/drawingml/2006/main" xmlns:r="http://schemas.openxmlformats.org/officeDocument/2006/relationships" xmlns:p188="http://schemas.microsoft.com/office/powerpoint/2018/8/main">
  <p188:cm id="{F765F2D6-0F23-4915-A734-F6D1A862493F}" authorId="{CE00EA60-3A7D-8841-7AB0-8ECF9870C351}" created="2024-04-10T15:58:22.832">
    <pc:sldMkLst xmlns:pc="http://schemas.microsoft.com/office/powerpoint/2013/main/command">
      <pc:docMk/>
      <pc:sldMk cId="494711881" sldId="2147309415"/>
    </pc:sldMkLst>
    <p188:txBody>
      <a:bodyPr/>
      <a:lstStyle/>
      <a:p>
        <a:r>
          <a:rPr lang="en-US"/>
          <a:t>Seems like a word is missing--a verb? "Making a connection"?
or should this be "connecting" or "to connect"?</a:t>
        </a:r>
      </a:p>
    </p188:txBody>
  </p188:cm>
</p188:cmLst>
</file>

<file path=ppt/comments/modernComment_7FFD5802_1A9212F7.xml><?xml version="1.0" encoding="utf-8"?>
<p188:cmLst xmlns:a="http://schemas.openxmlformats.org/drawingml/2006/main" xmlns:r="http://schemas.openxmlformats.org/officeDocument/2006/relationships" xmlns:p188="http://schemas.microsoft.com/office/powerpoint/2018/8/main">
  <p188:cm id="{D349C6FE-E560-4022-A121-4B8AE7EAB702}" authorId="{CE00EA60-3A7D-8841-7AB0-8ECF9870C351}" created="2024-04-10T16:18:46.456">
    <ac:txMkLst xmlns:ac="http://schemas.microsoft.com/office/drawing/2013/main/command">
      <pc:docMk xmlns:pc="http://schemas.microsoft.com/office/powerpoint/2013/main/command"/>
      <pc:sldMk xmlns:pc="http://schemas.microsoft.com/office/powerpoint/2013/main/command" cId="445780727" sldId="2147309570"/>
      <ac:spMk id="2" creationId="{D6946DDE-7A7C-8FD2-7AEE-A856DB7DD243}"/>
      <ac:txMk cp="141" len="3">
        <ac:context len="352" hash="3474702389"/>
      </ac:txMk>
    </ac:txMkLst>
    <p188:pos x="8089165" y="1042347"/>
    <p188:txBody>
      <a:bodyPr/>
      <a:lstStyle/>
      <a:p>
        <a:r>
          <a:rPr lang="en-US"/>
          <a:t>QSP is a qualified services provider, so the word following QSP is redundant, but I hesitate to take it out since it's from an outside speaker. IT should be just "QSPs." Thoughts?
https://www.hhs.nd.gov/human-services/providers/adults-and-aging/qualified-service</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54F04E-9BD4-435E-83D6-BB6FFE146AE2}"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8A7AB95-6C23-459F-A08C-9A62A154DD01}">
      <dgm:prSet phldrT="[Text]"/>
      <dgm:spPr/>
      <dgm:t>
        <a:bodyPr/>
        <a:lstStyle/>
        <a:p>
          <a:r>
            <a:rPr lang="en-US" dirty="0"/>
            <a:t>Pt presents to ED for OD and is triaged by PRC and connects patient to CHW</a:t>
          </a:r>
        </a:p>
      </dgm:t>
    </dgm:pt>
    <dgm:pt modelId="{4AC05F0C-FDED-4DA7-8112-A9661DD80E5B}" type="parTrans" cxnId="{1B54D827-F8DA-48A9-BCFC-8790807423B6}">
      <dgm:prSet/>
      <dgm:spPr/>
      <dgm:t>
        <a:bodyPr/>
        <a:lstStyle/>
        <a:p>
          <a:endParaRPr lang="en-US"/>
        </a:p>
      </dgm:t>
    </dgm:pt>
    <dgm:pt modelId="{F185D572-7B05-4784-9874-92FCD2E1B1BA}" type="sibTrans" cxnId="{1B54D827-F8DA-48A9-BCFC-8790807423B6}">
      <dgm:prSet/>
      <dgm:spPr/>
      <dgm:t>
        <a:bodyPr/>
        <a:lstStyle/>
        <a:p>
          <a:endParaRPr lang="en-US"/>
        </a:p>
      </dgm:t>
    </dgm:pt>
    <dgm:pt modelId="{AB2A82E8-10FD-4D93-B02C-74E0B0070AF4}">
      <dgm:prSet phldrT="[Text]"/>
      <dgm:spPr/>
      <dgm:t>
        <a:bodyPr/>
        <a:lstStyle/>
        <a:p>
          <a:r>
            <a:rPr lang="en-US" dirty="0"/>
            <a:t>Rehab</a:t>
          </a:r>
        </a:p>
      </dgm:t>
    </dgm:pt>
    <dgm:pt modelId="{2EB5AAAF-1D7B-401F-9752-CD7F73E12AC0}" type="parTrans" cxnId="{7D870768-3B49-43F9-BF9E-DC58896E75A7}">
      <dgm:prSet/>
      <dgm:spPr/>
      <dgm:t>
        <a:bodyPr/>
        <a:lstStyle/>
        <a:p>
          <a:endParaRPr lang="en-US"/>
        </a:p>
      </dgm:t>
    </dgm:pt>
    <dgm:pt modelId="{D160266E-9C1B-4C71-A3EB-592786BD4897}" type="sibTrans" cxnId="{7D870768-3B49-43F9-BF9E-DC58896E75A7}">
      <dgm:prSet/>
      <dgm:spPr/>
      <dgm:t>
        <a:bodyPr/>
        <a:lstStyle/>
        <a:p>
          <a:endParaRPr lang="en-US"/>
        </a:p>
      </dgm:t>
    </dgm:pt>
    <dgm:pt modelId="{D148CDD0-9028-414F-87F2-02E8A2A69904}">
      <dgm:prSet phldrT="[Text]"/>
      <dgm:spPr/>
      <dgm:t>
        <a:bodyPr/>
        <a:lstStyle/>
        <a:p>
          <a:r>
            <a:rPr lang="en-US" dirty="0"/>
            <a:t>Community Recovery Resources</a:t>
          </a:r>
        </a:p>
      </dgm:t>
    </dgm:pt>
    <dgm:pt modelId="{1F4DEA4C-B58A-488C-A6DD-E94FB50AAD46}" type="parTrans" cxnId="{C00768AD-659C-459F-B3D8-C78D9E90FC37}">
      <dgm:prSet/>
      <dgm:spPr/>
      <dgm:t>
        <a:bodyPr/>
        <a:lstStyle/>
        <a:p>
          <a:endParaRPr lang="en-US"/>
        </a:p>
      </dgm:t>
    </dgm:pt>
    <dgm:pt modelId="{BBD97BED-7C33-4FF9-B458-596143BC66B4}" type="sibTrans" cxnId="{C00768AD-659C-459F-B3D8-C78D9E90FC37}">
      <dgm:prSet/>
      <dgm:spPr/>
      <dgm:t>
        <a:bodyPr/>
        <a:lstStyle/>
        <a:p>
          <a:endParaRPr lang="en-US"/>
        </a:p>
      </dgm:t>
    </dgm:pt>
    <dgm:pt modelId="{28273AA0-F54E-4030-B9C2-90ABE4225604}">
      <dgm:prSet phldrT="[Text]"/>
      <dgm:spPr/>
      <dgm:t>
        <a:bodyPr/>
        <a:lstStyle/>
        <a:p>
          <a:r>
            <a:rPr lang="en-US" dirty="0"/>
            <a:t>Outpatient MOUD Induction</a:t>
          </a:r>
        </a:p>
      </dgm:t>
    </dgm:pt>
    <dgm:pt modelId="{0B3F6A78-E3DD-4EDC-849D-388B08AD4FDB}" type="parTrans" cxnId="{F95E344E-2A8D-48DF-8D2E-12F177ADCFD1}">
      <dgm:prSet/>
      <dgm:spPr/>
      <dgm:t>
        <a:bodyPr/>
        <a:lstStyle/>
        <a:p>
          <a:endParaRPr lang="en-US"/>
        </a:p>
      </dgm:t>
    </dgm:pt>
    <dgm:pt modelId="{41458231-D4D3-4356-9323-157F2019AF41}" type="sibTrans" cxnId="{F95E344E-2A8D-48DF-8D2E-12F177ADCFD1}">
      <dgm:prSet/>
      <dgm:spPr/>
      <dgm:t>
        <a:bodyPr/>
        <a:lstStyle/>
        <a:p>
          <a:endParaRPr lang="en-US"/>
        </a:p>
      </dgm:t>
    </dgm:pt>
    <dgm:pt modelId="{AB320646-9803-4F00-852E-1A986DD457E4}">
      <dgm:prSet phldrT="[Text]"/>
      <dgm:spPr/>
      <dgm:t>
        <a:bodyPr/>
        <a:lstStyle/>
        <a:p>
          <a:r>
            <a:rPr lang="en-US" dirty="0"/>
            <a:t>IOP with OTP</a:t>
          </a:r>
        </a:p>
      </dgm:t>
    </dgm:pt>
    <dgm:pt modelId="{E76E651A-8581-4924-BE2B-61524EB22E9B}" type="parTrans" cxnId="{A3974A46-F9E9-4425-9DB9-6D4712AC4B0E}">
      <dgm:prSet/>
      <dgm:spPr/>
      <dgm:t>
        <a:bodyPr/>
        <a:lstStyle/>
        <a:p>
          <a:endParaRPr lang="en-US"/>
        </a:p>
      </dgm:t>
    </dgm:pt>
    <dgm:pt modelId="{DEA53477-A6A7-4B16-AD62-2C4AA675A40F}" type="sibTrans" cxnId="{A3974A46-F9E9-4425-9DB9-6D4712AC4B0E}">
      <dgm:prSet/>
      <dgm:spPr/>
      <dgm:t>
        <a:bodyPr/>
        <a:lstStyle/>
        <a:p>
          <a:endParaRPr lang="en-US"/>
        </a:p>
      </dgm:t>
    </dgm:pt>
    <dgm:pt modelId="{86C0F326-1BB6-4F38-B9B0-E862BA2F8982}">
      <dgm:prSet/>
      <dgm:spPr/>
      <dgm:t>
        <a:bodyPr/>
        <a:lstStyle/>
        <a:p>
          <a:r>
            <a:rPr lang="en-US" dirty="0"/>
            <a:t>Referral to Counseling</a:t>
          </a:r>
        </a:p>
      </dgm:t>
    </dgm:pt>
    <dgm:pt modelId="{AEB1B1A6-B376-4678-A327-83D503C02950}" type="parTrans" cxnId="{ED2999C0-7EA0-41F3-B073-038541503C44}">
      <dgm:prSet/>
      <dgm:spPr/>
      <dgm:t>
        <a:bodyPr/>
        <a:lstStyle/>
        <a:p>
          <a:endParaRPr lang="en-US"/>
        </a:p>
      </dgm:t>
    </dgm:pt>
    <dgm:pt modelId="{86206CA4-0516-484B-977B-1A844FC81FDF}" type="sibTrans" cxnId="{ED2999C0-7EA0-41F3-B073-038541503C44}">
      <dgm:prSet/>
      <dgm:spPr/>
      <dgm:t>
        <a:bodyPr/>
        <a:lstStyle/>
        <a:p>
          <a:endParaRPr lang="en-US"/>
        </a:p>
      </dgm:t>
    </dgm:pt>
    <dgm:pt modelId="{72C3F799-C3C0-455B-8A6F-06B7326221E1}">
      <dgm:prSet/>
      <dgm:spPr/>
      <dgm:t>
        <a:bodyPr/>
        <a:lstStyle/>
        <a:p>
          <a:r>
            <a:rPr lang="en-US" dirty="0"/>
            <a:t>CHW connects patient to Community Resources</a:t>
          </a:r>
        </a:p>
      </dgm:t>
    </dgm:pt>
    <dgm:pt modelId="{6B82B905-1F9B-4C09-ADDB-96277A523D2C}" type="parTrans" cxnId="{7506852D-1617-40D2-93C1-045D569B572F}">
      <dgm:prSet/>
      <dgm:spPr/>
      <dgm:t>
        <a:bodyPr/>
        <a:lstStyle/>
        <a:p>
          <a:endParaRPr lang="en-US"/>
        </a:p>
      </dgm:t>
    </dgm:pt>
    <dgm:pt modelId="{2D2D5878-8B4E-4305-AC84-9F403D70A9FF}" type="sibTrans" cxnId="{7506852D-1617-40D2-93C1-045D569B572F}">
      <dgm:prSet/>
      <dgm:spPr/>
      <dgm:t>
        <a:bodyPr/>
        <a:lstStyle/>
        <a:p>
          <a:endParaRPr lang="en-US"/>
        </a:p>
      </dgm:t>
    </dgm:pt>
    <dgm:pt modelId="{3825676C-5315-4FAB-BC6F-C8566AF5BB3B}" type="pres">
      <dgm:prSet presAssocID="{2854F04E-9BD4-435E-83D6-BB6FFE146AE2}" presName="diagram" presStyleCnt="0">
        <dgm:presLayoutVars>
          <dgm:chPref val="1"/>
          <dgm:dir/>
          <dgm:animOne val="branch"/>
          <dgm:animLvl val="lvl"/>
          <dgm:resizeHandles val="exact"/>
        </dgm:presLayoutVars>
      </dgm:prSet>
      <dgm:spPr/>
    </dgm:pt>
    <dgm:pt modelId="{73A11272-A78F-4483-941F-DB8EBF4ED114}" type="pres">
      <dgm:prSet presAssocID="{B8A7AB95-6C23-459F-A08C-9A62A154DD01}" presName="root1" presStyleCnt="0"/>
      <dgm:spPr/>
    </dgm:pt>
    <dgm:pt modelId="{CEC60D6F-EAFE-4638-BEF0-81F4890311A0}" type="pres">
      <dgm:prSet presAssocID="{B8A7AB95-6C23-459F-A08C-9A62A154DD01}" presName="LevelOneTextNode" presStyleLbl="node0" presStyleIdx="0" presStyleCnt="1">
        <dgm:presLayoutVars>
          <dgm:chPref val="3"/>
        </dgm:presLayoutVars>
      </dgm:prSet>
      <dgm:spPr/>
    </dgm:pt>
    <dgm:pt modelId="{5745F427-9EDB-43CD-B7C7-298FF60FB4C0}" type="pres">
      <dgm:prSet presAssocID="{B8A7AB95-6C23-459F-A08C-9A62A154DD01}" presName="level2hierChild" presStyleCnt="0"/>
      <dgm:spPr/>
    </dgm:pt>
    <dgm:pt modelId="{02BD30FC-9BEB-4B10-9A7A-1CAFC9564763}" type="pres">
      <dgm:prSet presAssocID="{2EB5AAAF-1D7B-401F-9752-CD7F73E12AC0}" presName="conn2-1" presStyleLbl="parChTrans1D2" presStyleIdx="0" presStyleCnt="4"/>
      <dgm:spPr/>
    </dgm:pt>
    <dgm:pt modelId="{62482CB8-4D9A-4F19-AA60-8C55CF3E4083}" type="pres">
      <dgm:prSet presAssocID="{2EB5AAAF-1D7B-401F-9752-CD7F73E12AC0}" presName="connTx" presStyleLbl="parChTrans1D2" presStyleIdx="0" presStyleCnt="4"/>
      <dgm:spPr/>
    </dgm:pt>
    <dgm:pt modelId="{9E275226-C18B-43BD-8CE5-74CBDD8E8ED2}" type="pres">
      <dgm:prSet presAssocID="{AB2A82E8-10FD-4D93-B02C-74E0B0070AF4}" presName="root2" presStyleCnt="0"/>
      <dgm:spPr/>
    </dgm:pt>
    <dgm:pt modelId="{144DF5AC-831C-45B2-AD0D-4CACEAA3A34D}" type="pres">
      <dgm:prSet presAssocID="{AB2A82E8-10FD-4D93-B02C-74E0B0070AF4}" presName="LevelTwoTextNode" presStyleLbl="node2" presStyleIdx="0" presStyleCnt="4" custScaleY="37817" custLinFactNeighborX="778" custLinFactNeighborY="-27996">
        <dgm:presLayoutVars>
          <dgm:chPref val="3"/>
        </dgm:presLayoutVars>
      </dgm:prSet>
      <dgm:spPr/>
    </dgm:pt>
    <dgm:pt modelId="{2ED8343F-46BC-4277-9F68-2746E14744A9}" type="pres">
      <dgm:prSet presAssocID="{AB2A82E8-10FD-4D93-B02C-74E0B0070AF4}" presName="level3hierChild" presStyleCnt="0"/>
      <dgm:spPr/>
    </dgm:pt>
    <dgm:pt modelId="{90589A48-821D-4C24-A95A-BB0069BDCEA2}" type="pres">
      <dgm:prSet presAssocID="{E76E651A-8581-4924-BE2B-61524EB22E9B}" presName="conn2-1" presStyleLbl="parChTrans1D2" presStyleIdx="1" presStyleCnt="4"/>
      <dgm:spPr/>
    </dgm:pt>
    <dgm:pt modelId="{A4AFBA9E-0059-424C-AB12-C06D99B05CCD}" type="pres">
      <dgm:prSet presAssocID="{E76E651A-8581-4924-BE2B-61524EB22E9B}" presName="connTx" presStyleLbl="parChTrans1D2" presStyleIdx="1" presStyleCnt="4"/>
      <dgm:spPr/>
    </dgm:pt>
    <dgm:pt modelId="{C6C517F9-560A-43B9-9112-84E20F16157F}" type="pres">
      <dgm:prSet presAssocID="{AB320646-9803-4F00-852E-1A986DD457E4}" presName="root2" presStyleCnt="0"/>
      <dgm:spPr/>
    </dgm:pt>
    <dgm:pt modelId="{4D05A76D-4D68-4EA0-A1BC-D08DEE5BE69E}" type="pres">
      <dgm:prSet presAssocID="{AB320646-9803-4F00-852E-1A986DD457E4}" presName="LevelTwoTextNode" presStyleLbl="node2" presStyleIdx="1" presStyleCnt="4" custScaleY="58197" custLinFactNeighborX="1944" custLinFactNeighborY="-38883">
        <dgm:presLayoutVars>
          <dgm:chPref val="3"/>
        </dgm:presLayoutVars>
      </dgm:prSet>
      <dgm:spPr/>
    </dgm:pt>
    <dgm:pt modelId="{87FD4D36-9D6C-4AC9-91A9-4B19FA46638C}" type="pres">
      <dgm:prSet presAssocID="{AB320646-9803-4F00-852E-1A986DD457E4}" presName="level3hierChild" presStyleCnt="0"/>
      <dgm:spPr/>
    </dgm:pt>
    <dgm:pt modelId="{20A77933-3513-4EB5-A713-015E05D3077E}" type="pres">
      <dgm:prSet presAssocID="{0B3F6A78-E3DD-4EDC-849D-388B08AD4FDB}" presName="conn2-1" presStyleLbl="parChTrans1D2" presStyleIdx="2" presStyleCnt="4"/>
      <dgm:spPr/>
    </dgm:pt>
    <dgm:pt modelId="{E5F0BA13-E8B5-4302-968C-C7F1438FDB97}" type="pres">
      <dgm:prSet presAssocID="{0B3F6A78-E3DD-4EDC-849D-388B08AD4FDB}" presName="connTx" presStyleLbl="parChTrans1D2" presStyleIdx="2" presStyleCnt="4"/>
      <dgm:spPr/>
    </dgm:pt>
    <dgm:pt modelId="{5327A277-3701-4B70-AFDF-40F1DA68F66F}" type="pres">
      <dgm:prSet presAssocID="{28273AA0-F54E-4030-B9C2-90ABE4225604}" presName="root2" presStyleCnt="0"/>
      <dgm:spPr/>
    </dgm:pt>
    <dgm:pt modelId="{C2B6ED63-3646-4356-BFD8-81BD94938F63}" type="pres">
      <dgm:prSet presAssocID="{28273AA0-F54E-4030-B9C2-90ABE4225604}" presName="LevelTwoTextNode" presStyleLbl="node2" presStyleIdx="2" presStyleCnt="4" custScaleY="79973" custLinFactNeighborX="1557" custLinFactNeighborY="-6220">
        <dgm:presLayoutVars>
          <dgm:chPref val="3"/>
        </dgm:presLayoutVars>
      </dgm:prSet>
      <dgm:spPr/>
    </dgm:pt>
    <dgm:pt modelId="{4BC35B36-8A39-4765-B5CB-9BA978160BA1}" type="pres">
      <dgm:prSet presAssocID="{28273AA0-F54E-4030-B9C2-90ABE4225604}" presName="level3hierChild" presStyleCnt="0"/>
      <dgm:spPr/>
    </dgm:pt>
    <dgm:pt modelId="{625AC998-D51D-409F-AE35-BF8294334DA6}" type="pres">
      <dgm:prSet presAssocID="{AEB1B1A6-B376-4678-A327-83D503C02950}" presName="conn2-1" presStyleLbl="parChTrans1D3" presStyleIdx="0" presStyleCnt="2"/>
      <dgm:spPr/>
    </dgm:pt>
    <dgm:pt modelId="{1C9F90CC-1892-412B-BF1D-8DA505466FEA}" type="pres">
      <dgm:prSet presAssocID="{AEB1B1A6-B376-4678-A327-83D503C02950}" presName="connTx" presStyleLbl="parChTrans1D3" presStyleIdx="0" presStyleCnt="2"/>
      <dgm:spPr/>
    </dgm:pt>
    <dgm:pt modelId="{A29B4E17-4162-47B5-945C-7CB3539A13FE}" type="pres">
      <dgm:prSet presAssocID="{86C0F326-1BB6-4F38-B9B0-E862BA2F8982}" presName="root2" presStyleCnt="0"/>
      <dgm:spPr/>
    </dgm:pt>
    <dgm:pt modelId="{4BEA901C-58CC-4BE7-8441-2C93332C9F96}" type="pres">
      <dgm:prSet presAssocID="{86C0F326-1BB6-4F38-B9B0-E862BA2F8982}" presName="LevelTwoTextNode" presStyleLbl="node3" presStyleIdx="0" presStyleCnt="2" custScaleY="60104" custLinFactNeighborX="-6335" custLinFactNeighborY="-4434">
        <dgm:presLayoutVars>
          <dgm:chPref val="3"/>
        </dgm:presLayoutVars>
      </dgm:prSet>
      <dgm:spPr/>
    </dgm:pt>
    <dgm:pt modelId="{49660121-A4D9-4BEA-968B-B7008BE11623}" type="pres">
      <dgm:prSet presAssocID="{86C0F326-1BB6-4F38-B9B0-E862BA2F8982}" presName="level3hierChild" presStyleCnt="0"/>
      <dgm:spPr/>
    </dgm:pt>
    <dgm:pt modelId="{6A46626A-C45B-45DB-A1B1-C15BA54695E7}" type="pres">
      <dgm:prSet presAssocID="{6B82B905-1F9B-4C09-ADDB-96277A523D2C}" presName="conn2-1" presStyleLbl="parChTrans1D3" presStyleIdx="1" presStyleCnt="2"/>
      <dgm:spPr/>
    </dgm:pt>
    <dgm:pt modelId="{164B0AE5-4F97-469C-95F2-3EC0D55D74CF}" type="pres">
      <dgm:prSet presAssocID="{6B82B905-1F9B-4C09-ADDB-96277A523D2C}" presName="connTx" presStyleLbl="parChTrans1D3" presStyleIdx="1" presStyleCnt="2"/>
      <dgm:spPr/>
    </dgm:pt>
    <dgm:pt modelId="{143CBB1D-1F14-4497-9C9C-CC9C35E77A44}" type="pres">
      <dgm:prSet presAssocID="{72C3F799-C3C0-455B-8A6F-06B7326221E1}" presName="root2" presStyleCnt="0"/>
      <dgm:spPr/>
    </dgm:pt>
    <dgm:pt modelId="{93B9AF62-E08A-4332-8E54-F75CE246FA36}" type="pres">
      <dgm:prSet presAssocID="{72C3F799-C3C0-455B-8A6F-06B7326221E1}" presName="LevelTwoTextNode" presStyleLbl="node3" presStyleIdx="1" presStyleCnt="2" custLinFactNeighborX="-6724" custLinFactNeighborY="-3975">
        <dgm:presLayoutVars>
          <dgm:chPref val="3"/>
        </dgm:presLayoutVars>
      </dgm:prSet>
      <dgm:spPr/>
    </dgm:pt>
    <dgm:pt modelId="{2ED346E1-6C31-4592-9402-24FA4BE5881A}" type="pres">
      <dgm:prSet presAssocID="{72C3F799-C3C0-455B-8A6F-06B7326221E1}" presName="level3hierChild" presStyleCnt="0"/>
      <dgm:spPr/>
    </dgm:pt>
    <dgm:pt modelId="{E46E7B0C-6621-4B88-A609-EE6331A8E8F9}" type="pres">
      <dgm:prSet presAssocID="{1F4DEA4C-B58A-488C-A6DD-E94FB50AAD46}" presName="conn2-1" presStyleLbl="parChTrans1D2" presStyleIdx="3" presStyleCnt="4"/>
      <dgm:spPr/>
    </dgm:pt>
    <dgm:pt modelId="{8D501295-4A35-4512-A49B-2BC64FD4936C}" type="pres">
      <dgm:prSet presAssocID="{1F4DEA4C-B58A-488C-A6DD-E94FB50AAD46}" presName="connTx" presStyleLbl="parChTrans1D2" presStyleIdx="3" presStyleCnt="4"/>
      <dgm:spPr/>
    </dgm:pt>
    <dgm:pt modelId="{026368C9-7247-41DC-861E-E5FACCC5751A}" type="pres">
      <dgm:prSet presAssocID="{D148CDD0-9028-414F-87F2-02E8A2A69904}" presName="root2" presStyleCnt="0"/>
      <dgm:spPr/>
    </dgm:pt>
    <dgm:pt modelId="{7D3A533C-BC9E-4225-88CD-915E8B560ADA}" type="pres">
      <dgm:prSet presAssocID="{D148CDD0-9028-414F-87F2-02E8A2A69904}" presName="LevelTwoTextNode" presStyleLbl="node2" presStyleIdx="3" presStyleCnt="4" custLinFactNeighborX="1555" custLinFactNeighborY="4666">
        <dgm:presLayoutVars>
          <dgm:chPref val="3"/>
        </dgm:presLayoutVars>
      </dgm:prSet>
      <dgm:spPr/>
    </dgm:pt>
    <dgm:pt modelId="{8C91B11E-AD8E-489D-B0EC-00B350FDA234}" type="pres">
      <dgm:prSet presAssocID="{D148CDD0-9028-414F-87F2-02E8A2A69904}" presName="level3hierChild" presStyleCnt="0"/>
      <dgm:spPr/>
    </dgm:pt>
  </dgm:ptLst>
  <dgm:cxnLst>
    <dgm:cxn modelId="{2F9BDF14-845D-4F62-92BC-BC2D7C72E663}" type="presOf" srcId="{0B3F6A78-E3DD-4EDC-849D-388B08AD4FDB}" destId="{20A77933-3513-4EB5-A713-015E05D3077E}" srcOrd="0" destOrd="0" presId="urn:microsoft.com/office/officeart/2005/8/layout/hierarchy2"/>
    <dgm:cxn modelId="{D4517921-3263-4467-87F1-9979D7223884}" type="presOf" srcId="{0B3F6A78-E3DD-4EDC-849D-388B08AD4FDB}" destId="{E5F0BA13-E8B5-4302-968C-C7F1438FDB97}" srcOrd="1" destOrd="0" presId="urn:microsoft.com/office/officeart/2005/8/layout/hierarchy2"/>
    <dgm:cxn modelId="{1B54D827-F8DA-48A9-BCFC-8790807423B6}" srcId="{2854F04E-9BD4-435E-83D6-BB6FFE146AE2}" destId="{B8A7AB95-6C23-459F-A08C-9A62A154DD01}" srcOrd="0" destOrd="0" parTransId="{4AC05F0C-FDED-4DA7-8112-A9661DD80E5B}" sibTransId="{F185D572-7B05-4784-9874-92FCD2E1B1BA}"/>
    <dgm:cxn modelId="{267DEB27-9891-42BA-879A-3DA7AD6DE9A4}" type="presOf" srcId="{2854F04E-9BD4-435E-83D6-BB6FFE146AE2}" destId="{3825676C-5315-4FAB-BC6F-C8566AF5BB3B}" srcOrd="0" destOrd="0" presId="urn:microsoft.com/office/officeart/2005/8/layout/hierarchy2"/>
    <dgm:cxn modelId="{7506852D-1617-40D2-93C1-045D569B572F}" srcId="{28273AA0-F54E-4030-B9C2-90ABE4225604}" destId="{72C3F799-C3C0-455B-8A6F-06B7326221E1}" srcOrd="1" destOrd="0" parTransId="{6B82B905-1F9B-4C09-ADDB-96277A523D2C}" sibTransId="{2D2D5878-8B4E-4305-AC84-9F403D70A9FF}"/>
    <dgm:cxn modelId="{3DCFF85B-A5BB-49DB-A73C-DB793055C9BE}" type="presOf" srcId="{AB2A82E8-10FD-4D93-B02C-74E0B0070AF4}" destId="{144DF5AC-831C-45B2-AD0D-4CACEAA3A34D}" srcOrd="0" destOrd="0" presId="urn:microsoft.com/office/officeart/2005/8/layout/hierarchy2"/>
    <dgm:cxn modelId="{30B2E362-DB8D-41AC-8E86-E49590265934}" type="presOf" srcId="{E76E651A-8581-4924-BE2B-61524EB22E9B}" destId="{A4AFBA9E-0059-424C-AB12-C06D99B05CCD}" srcOrd="1" destOrd="0" presId="urn:microsoft.com/office/officeart/2005/8/layout/hierarchy2"/>
    <dgm:cxn modelId="{5299CC45-D30E-4621-A8D9-4EC1C9B80CD3}" type="presOf" srcId="{2EB5AAAF-1D7B-401F-9752-CD7F73E12AC0}" destId="{02BD30FC-9BEB-4B10-9A7A-1CAFC9564763}" srcOrd="0" destOrd="0" presId="urn:microsoft.com/office/officeart/2005/8/layout/hierarchy2"/>
    <dgm:cxn modelId="{A3974A46-F9E9-4425-9DB9-6D4712AC4B0E}" srcId="{B8A7AB95-6C23-459F-A08C-9A62A154DD01}" destId="{AB320646-9803-4F00-852E-1A986DD457E4}" srcOrd="1" destOrd="0" parTransId="{E76E651A-8581-4924-BE2B-61524EB22E9B}" sibTransId="{DEA53477-A6A7-4B16-AD62-2C4AA675A40F}"/>
    <dgm:cxn modelId="{7D870768-3B49-43F9-BF9E-DC58896E75A7}" srcId="{B8A7AB95-6C23-459F-A08C-9A62A154DD01}" destId="{AB2A82E8-10FD-4D93-B02C-74E0B0070AF4}" srcOrd="0" destOrd="0" parTransId="{2EB5AAAF-1D7B-401F-9752-CD7F73E12AC0}" sibTransId="{D160266E-9C1B-4C71-A3EB-592786BD4897}"/>
    <dgm:cxn modelId="{F95E344E-2A8D-48DF-8D2E-12F177ADCFD1}" srcId="{B8A7AB95-6C23-459F-A08C-9A62A154DD01}" destId="{28273AA0-F54E-4030-B9C2-90ABE4225604}" srcOrd="2" destOrd="0" parTransId="{0B3F6A78-E3DD-4EDC-849D-388B08AD4FDB}" sibTransId="{41458231-D4D3-4356-9323-157F2019AF41}"/>
    <dgm:cxn modelId="{B4DFE271-B469-4306-A90A-3EF1B3C800E4}" type="presOf" srcId="{6B82B905-1F9B-4C09-ADDB-96277A523D2C}" destId="{6A46626A-C45B-45DB-A1B1-C15BA54695E7}" srcOrd="0" destOrd="0" presId="urn:microsoft.com/office/officeart/2005/8/layout/hierarchy2"/>
    <dgm:cxn modelId="{F5506A58-F866-4C8E-9AF2-8EE9D602C177}" type="presOf" srcId="{D148CDD0-9028-414F-87F2-02E8A2A69904}" destId="{7D3A533C-BC9E-4225-88CD-915E8B560ADA}" srcOrd="0" destOrd="0" presId="urn:microsoft.com/office/officeart/2005/8/layout/hierarchy2"/>
    <dgm:cxn modelId="{E7FB3683-9070-4724-8CA0-762E69A514A0}" type="presOf" srcId="{86C0F326-1BB6-4F38-B9B0-E862BA2F8982}" destId="{4BEA901C-58CC-4BE7-8441-2C93332C9F96}" srcOrd="0" destOrd="0" presId="urn:microsoft.com/office/officeart/2005/8/layout/hierarchy2"/>
    <dgm:cxn modelId="{FAF86E98-91EC-44A2-941B-20306B7D0C14}" type="presOf" srcId="{6B82B905-1F9B-4C09-ADDB-96277A523D2C}" destId="{164B0AE5-4F97-469C-95F2-3EC0D55D74CF}" srcOrd="1" destOrd="0" presId="urn:microsoft.com/office/officeart/2005/8/layout/hierarchy2"/>
    <dgm:cxn modelId="{A99DF3A7-76BC-446F-BDF8-351C2513B11B}" type="presOf" srcId="{E76E651A-8581-4924-BE2B-61524EB22E9B}" destId="{90589A48-821D-4C24-A95A-BB0069BDCEA2}" srcOrd="0" destOrd="0" presId="urn:microsoft.com/office/officeart/2005/8/layout/hierarchy2"/>
    <dgm:cxn modelId="{C00768AD-659C-459F-B3D8-C78D9E90FC37}" srcId="{B8A7AB95-6C23-459F-A08C-9A62A154DD01}" destId="{D148CDD0-9028-414F-87F2-02E8A2A69904}" srcOrd="3" destOrd="0" parTransId="{1F4DEA4C-B58A-488C-A6DD-E94FB50AAD46}" sibTransId="{BBD97BED-7C33-4FF9-B458-596143BC66B4}"/>
    <dgm:cxn modelId="{33B3B4AF-E802-460B-A1AD-918CF83CBEA3}" type="presOf" srcId="{1F4DEA4C-B58A-488C-A6DD-E94FB50AAD46}" destId="{8D501295-4A35-4512-A49B-2BC64FD4936C}" srcOrd="1" destOrd="0" presId="urn:microsoft.com/office/officeart/2005/8/layout/hierarchy2"/>
    <dgm:cxn modelId="{D986F5B1-82F7-4088-9F36-A2CFDCBD22BD}" type="presOf" srcId="{AB320646-9803-4F00-852E-1A986DD457E4}" destId="{4D05A76D-4D68-4EA0-A1BC-D08DEE5BE69E}" srcOrd="0" destOrd="0" presId="urn:microsoft.com/office/officeart/2005/8/layout/hierarchy2"/>
    <dgm:cxn modelId="{CE5EE8BB-539F-47A0-BBAE-F104E1996F77}" type="presOf" srcId="{72C3F799-C3C0-455B-8A6F-06B7326221E1}" destId="{93B9AF62-E08A-4332-8E54-F75CE246FA36}" srcOrd="0" destOrd="0" presId="urn:microsoft.com/office/officeart/2005/8/layout/hierarchy2"/>
    <dgm:cxn modelId="{8E0B2ABE-A6B8-4537-B9BE-737A897F3C8B}" type="presOf" srcId="{2EB5AAAF-1D7B-401F-9752-CD7F73E12AC0}" destId="{62482CB8-4D9A-4F19-AA60-8C55CF3E4083}" srcOrd="1" destOrd="0" presId="urn:microsoft.com/office/officeart/2005/8/layout/hierarchy2"/>
    <dgm:cxn modelId="{ED2999C0-7EA0-41F3-B073-038541503C44}" srcId="{28273AA0-F54E-4030-B9C2-90ABE4225604}" destId="{86C0F326-1BB6-4F38-B9B0-E862BA2F8982}" srcOrd="0" destOrd="0" parTransId="{AEB1B1A6-B376-4678-A327-83D503C02950}" sibTransId="{86206CA4-0516-484B-977B-1A844FC81FDF}"/>
    <dgm:cxn modelId="{0A445FCA-BB68-4BEF-A249-D1F994CEA33E}" type="presOf" srcId="{B8A7AB95-6C23-459F-A08C-9A62A154DD01}" destId="{CEC60D6F-EAFE-4638-BEF0-81F4890311A0}" srcOrd="0" destOrd="0" presId="urn:microsoft.com/office/officeart/2005/8/layout/hierarchy2"/>
    <dgm:cxn modelId="{9FBD6ED8-4EBD-4301-83B4-5EA69B499028}" type="presOf" srcId="{28273AA0-F54E-4030-B9C2-90ABE4225604}" destId="{C2B6ED63-3646-4356-BFD8-81BD94938F63}" srcOrd="0" destOrd="0" presId="urn:microsoft.com/office/officeart/2005/8/layout/hierarchy2"/>
    <dgm:cxn modelId="{00F0A1E9-6049-483A-8A4C-E1D55105D51B}" type="presOf" srcId="{AEB1B1A6-B376-4678-A327-83D503C02950}" destId="{1C9F90CC-1892-412B-BF1D-8DA505466FEA}" srcOrd="1" destOrd="0" presId="urn:microsoft.com/office/officeart/2005/8/layout/hierarchy2"/>
    <dgm:cxn modelId="{1259ABEF-A98B-412C-A0D4-1F488D1BC28E}" type="presOf" srcId="{AEB1B1A6-B376-4678-A327-83D503C02950}" destId="{625AC998-D51D-409F-AE35-BF8294334DA6}" srcOrd="0" destOrd="0" presId="urn:microsoft.com/office/officeart/2005/8/layout/hierarchy2"/>
    <dgm:cxn modelId="{747F15F5-9007-43B9-824E-F5F84099EACF}" type="presOf" srcId="{1F4DEA4C-B58A-488C-A6DD-E94FB50AAD46}" destId="{E46E7B0C-6621-4B88-A609-EE6331A8E8F9}" srcOrd="0" destOrd="0" presId="urn:microsoft.com/office/officeart/2005/8/layout/hierarchy2"/>
    <dgm:cxn modelId="{97F2CF54-C200-4322-A232-225B978CDFB3}" type="presParOf" srcId="{3825676C-5315-4FAB-BC6F-C8566AF5BB3B}" destId="{73A11272-A78F-4483-941F-DB8EBF4ED114}" srcOrd="0" destOrd="0" presId="urn:microsoft.com/office/officeart/2005/8/layout/hierarchy2"/>
    <dgm:cxn modelId="{FB7E974F-F1C4-49A5-8C10-BFEDC11249F6}" type="presParOf" srcId="{73A11272-A78F-4483-941F-DB8EBF4ED114}" destId="{CEC60D6F-EAFE-4638-BEF0-81F4890311A0}" srcOrd="0" destOrd="0" presId="urn:microsoft.com/office/officeart/2005/8/layout/hierarchy2"/>
    <dgm:cxn modelId="{E05B3CDA-8669-46CF-953B-04B012FE3E38}" type="presParOf" srcId="{73A11272-A78F-4483-941F-DB8EBF4ED114}" destId="{5745F427-9EDB-43CD-B7C7-298FF60FB4C0}" srcOrd="1" destOrd="0" presId="urn:microsoft.com/office/officeart/2005/8/layout/hierarchy2"/>
    <dgm:cxn modelId="{C57B136B-AC9B-4D7E-98CC-B655FD84996F}" type="presParOf" srcId="{5745F427-9EDB-43CD-B7C7-298FF60FB4C0}" destId="{02BD30FC-9BEB-4B10-9A7A-1CAFC9564763}" srcOrd="0" destOrd="0" presId="urn:microsoft.com/office/officeart/2005/8/layout/hierarchy2"/>
    <dgm:cxn modelId="{09ACD32F-C12B-447E-83C5-AAFA26600A32}" type="presParOf" srcId="{02BD30FC-9BEB-4B10-9A7A-1CAFC9564763}" destId="{62482CB8-4D9A-4F19-AA60-8C55CF3E4083}" srcOrd="0" destOrd="0" presId="urn:microsoft.com/office/officeart/2005/8/layout/hierarchy2"/>
    <dgm:cxn modelId="{C2066B59-EC87-4A8E-AD7D-E0EFE1FBBF29}" type="presParOf" srcId="{5745F427-9EDB-43CD-B7C7-298FF60FB4C0}" destId="{9E275226-C18B-43BD-8CE5-74CBDD8E8ED2}" srcOrd="1" destOrd="0" presId="urn:microsoft.com/office/officeart/2005/8/layout/hierarchy2"/>
    <dgm:cxn modelId="{7260B40E-8DA9-492C-A4B3-C1782560C543}" type="presParOf" srcId="{9E275226-C18B-43BD-8CE5-74CBDD8E8ED2}" destId="{144DF5AC-831C-45B2-AD0D-4CACEAA3A34D}" srcOrd="0" destOrd="0" presId="urn:microsoft.com/office/officeart/2005/8/layout/hierarchy2"/>
    <dgm:cxn modelId="{2C397175-B703-4C1C-935E-F54C95211284}" type="presParOf" srcId="{9E275226-C18B-43BD-8CE5-74CBDD8E8ED2}" destId="{2ED8343F-46BC-4277-9F68-2746E14744A9}" srcOrd="1" destOrd="0" presId="urn:microsoft.com/office/officeart/2005/8/layout/hierarchy2"/>
    <dgm:cxn modelId="{FC21D2CA-D0D7-4A70-9F2E-BBB454F5CCC2}" type="presParOf" srcId="{5745F427-9EDB-43CD-B7C7-298FF60FB4C0}" destId="{90589A48-821D-4C24-A95A-BB0069BDCEA2}" srcOrd="2" destOrd="0" presId="urn:microsoft.com/office/officeart/2005/8/layout/hierarchy2"/>
    <dgm:cxn modelId="{3C5D80CA-9F71-45E3-8348-14F4B4BAB3D3}" type="presParOf" srcId="{90589A48-821D-4C24-A95A-BB0069BDCEA2}" destId="{A4AFBA9E-0059-424C-AB12-C06D99B05CCD}" srcOrd="0" destOrd="0" presId="urn:microsoft.com/office/officeart/2005/8/layout/hierarchy2"/>
    <dgm:cxn modelId="{4B0DE7DE-907A-406F-9300-10529197B335}" type="presParOf" srcId="{5745F427-9EDB-43CD-B7C7-298FF60FB4C0}" destId="{C6C517F9-560A-43B9-9112-84E20F16157F}" srcOrd="3" destOrd="0" presId="urn:microsoft.com/office/officeart/2005/8/layout/hierarchy2"/>
    <dgm:cxn modelId="{21A3E0E9-7E69-448B-8727-68C1FEB6425F}" type="presParOf" srcId="{C6C517F9-560A-43B9-9112-84E20F16157F}" destId="{4D05A76D-4D68-4EA0-A1BC-D08DEE5BE69E}" srcOrd="0" destOrd="0" presId="urn:microsoft.com/office/officeart/2005/8/layout/hierarchy2"/>
    <dgm:cxn modelId="{4593F091-9DAE-4C2D-999E-6F460A9F04E6}" type="presParOf" srcId="{C6C517F9-560A-43B9-9112-84E20F16157F}" destId="{87FD4D36-9D6C-4AC9-91A9-4B19FA46638C}" srcOrd="1" destOrd="0" presId="urn:microsoft.com/office/officeart/2005/8/layout/hierarchy2"/>
    <dgm:cxn modelId="{995AD944-04CD-4F09-B828-290BAAD803BA}" type="presParOf" srcId="{5745F427-9EDB-43CD-B7C7-298FF60FB4C0}" destId="{20A77933-3513-4EB5-A713-015E05D3077E}" srcOrd="4" destOrd="0" presId="urn:microsoft.com/office/officeart/2005/8/layout/hierarchy2"/>
    <dgm:cxn modelId="{75AC2797-05DC-408E-B40A-3F7616D37A0A}" type="presParOf" srcId="{20A77933-3513-4EB5-A713-015E05D3077E}" destId="{E5F0BA13-E8B5-4302-968C-C7F1438FDB97}" srcOrd="0" destOrd="0" presId="urn:microsoft.com/office/officeart/2005/8/layout/hierarchy2"/>
    <dgm:cxn modelId="{571A5056-5B14-4318-ABD0-AAACF22D5F90}" type="presParOf" srcId="{5745F427-9EDB-43CD-B7C7-298FF60FB4C0}" destId="{5327A277-3701-4B70-AFDF-40F1DA68F66F}" srcOrd="5" destOrd="0" presId="urn:microsoft.com/office/officeart/2005/8/layout/hierarchy2"/>
    <dgm:cxn modelId="{55C39B07-2A87-4D66-B1DB-44F3365F6FFA}" type="presParOf" srcId="{5327A277-3701-4B70-AFDF-40F1DA68F66F}" destId="{C2B6ED63-3646-4356-BFD8-81BD94938F63}" srcOrd="0" destOrd="0" presId="urn:microsoft.com/office/officeart/2005/8/layout/hierarchy2"/>
    <dgm:cxn modelId="{C4E05E31-9D2C-40B2-A1F5-F9A919F7E89E}" type="presParOf" srcId="{5327A277-3701-4B70-AFDF-40F1DA68F66F}" destId="{4BC35B36-8A39-4765-B5CB-9BA978160BA1}" srcOrd="1" destOrd="0" presId="urn:microsoft.com/office/officeart/2005/8/layout/hierarchy2"/>
    <dgm:cxn modelId="{85BFF72C-DA78-4BA3-91B5-D393A1627739}" type="presParOf" srcId="{4BC35B36-8A39-4765-B5CB-9BA978160BA1}" destId="{625AC998-D51D-409F-AE35-BF8294334DA6}" srcOrd="0" destOrd="0" presId="urn:microsoft.com/office/officeart/2005/8/layout/hierarchy2"/>
    <dgm:cxn modelId="{047E402A-0180-4D5F-9F5D-0330F39DC9D8}" type="presParOf" srcId="{625AC998-D51D-409F-AE35-BF8294334DA6}" destId="{1C9F90CC-1892-412B-BF1D-8DA505466FEA}" srcOrd="0" destOrd="0" presId="urn:microsoft.com/office/officeart/2005/8/layout/hierarchy2"/>
    <dgm:cxn modelId="{BA871469-2BFC-459F-961C-DB4B7A9C97A5}" type="presParOf" srcId="{4BC35B36-8A39-4765-B5CB-9BA978160BA1}" destId="{A29B4E17-4162-47B5-945C-7CB3539A13FE}" srcOrd="1" destOrd="0" presId="urn:microsoft.com/office/officeart/2005/8/layout/hierarchy2"/>
    <dgm:cxn modelId="{C8674C3A-B4B6-4C3B-9A3B-1B0AB32B2A29}" type="presParOf" srcId="{A29B4E17-4162-47B5-945C-7CB3539A13FE}" destId="{4BEA901C-58CC-4BE7-8441-2C93332C9F96}" srcOrd="0" destOrd="0" presId="urn:microsoft.com/office/officeart/2005/8/layout/hierarchy2"/>
    <dgm:cxn modelId="{ADAADC1A-A330-42C5-8E69-26B2237FC633}" type="presParOf" srcId="{A29B4E17-4162-47B5-945C-7CB3539A13FE}" destId="{49660121-A4D9-4BEA-968B-B7008BE11623}" srcOrd="1" destOrd="0" presId="urn:microsoft.com/office/officeart/2005/8/layout/hierarchy2"/>
    <dgm:cxn modelId="{AAC1D34D-2B97-4A92-B9E5-9D4145E01E8D}" type="presParOf" srcId="{4BC35B36-8A39-4765-B5CB-9BA978160BA1}" destId="{6A46626A-C45B-45DB-A1B1-C15BA54695E7}" srcOrd="2" destOrd="0" presId="urn:microsoft.com/office/officeart/2005/8/layout/hierarchy2"/>
    <dgm:cxn modelId="{B334F3F0-73F8-4EA8-AC28-99E7392708D0}" type="presParOf" srcId="{6A46626A-C45B-45DB-A1B1-C15BA54695E7}" destId="{164B0AE5-4F97-469C-95F2-3EC0D55D74CF}" srcOrd="0" destOrd="0" presId="urn:microsoft.com/office/officeart/2005/8/layout/hierarchy2"/>
    <dgm:cxn modelId="{E4A82B35-A829-466E-A472-CCB8CD07FE23}" type="presParOf" srcId="{4BC35B36-8A39-4765-B5CB-9BA978160BA1}" destId="{143CBB1D-1F14-4497-9C9C-CC9C35E77A44}" srcOrd="3" destOrd="0" presId="urn:microsoft.com/office/officeart/2005/8/layout/hierarchy2"/>
    <dgm:cxn modelId="{A94725A2-7573-4626-9849-ABC4CA04C334}" type="presParOf" srcId="{143CBB1D-1F14-4497-9C9C-CC9C35E77A44}" destId="{93B9AF62-E08A-4332-8E54-F75CE246FA36}" srcOrd="0" destOrd="0" presId="urn:microsoft.com/office/officeart/2005/8/layout/hierarchy2"/>
    <dgm:cxn modelId="{35B39223-3BF5-4C4B-9350-9C88AB760F9C}" type="presParOf" srcId="{143CBB1D-1F14-4497-9C9C-CC9C35E77A44}" destId="{2ED346E1-6C31-4592-9402-24FA4BE5881A}" srcOrd="1" destOrd="0" presId="urn:microsoft.com/office/officeart/2005/8/layout/hierarchy2"/>
    <dgm:cxn modelId="{771D417B-55A9-41FB-A6BA-45D48975DF33}" type="presParOf" srcId="{5745F427-9EDB-43CD-B7C7-298FF60FB4C0}" destId="{E46E7B0C-6621-4B88-A609-EE6331A8E8F9}" srcOrd="6" destOrd="0" presId="urn:microsoft.com/office/officeart/2005/8/layout/hierarchy2"/>
    <dgm:cxn modelId="{0C2A27CA-E2C2-44F9-B1CD-B95731F20F8B}" type="presParOf" srcId="{E46E7B0C-6621-4B88-A609-EE6331A8E8F9}" destId="{8D501295-4A35-4512-A49B-2BC64FD4936C}" srcOrd="0" destOrd="0" presId="urn:microsoft.com/office/officeart/2005/8/layout/hierarchy2"/>
    <dgm:cxn modelId="{772AA276-C500-42C4-8183-D918663AC983}" type="presParOf" srcId="{5745F427-9EDB-43CD-B7C7-298FF60FB4C0}" destId="{026368C9-7247-41DC-861E-E5FACCC5751A}" srcOrd="7" destOrd="0" presId="urn:microsoft.com/office/officeart/2005/8/layout/hierarchy2"/>
    <dgm:cxn modelId="{3DDE5194-012B-4D77-AE41-5CD4413A0167}" type="presParOf" srcId="{026368C9-7247-41DC-861E-E5FACCC5751A}" destId="{7D3A533C-BC9E-4225-88CD-915E8B560ADA}" srcOrd="0" destOrd="0" presId="urn:microsoft.com/office/officeart/2005/8/layout/hierarchy2"/>
    <dgm:cxn modelId="{927F08B0-36CE-4392-8911-7579E3755C93}" type="presParOf" srcId="{026368C9-7247-41DC-861E-E5FACCC5751A}" destId="{8C91B11E-AD8E-489D-B0EC-00B350FDA234}"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CDEB3C-05E4-4DE1-B721-B7F152B123DD}" type="doc">
      <dgm:prSet loTypeId="urn:microsoft.com/office/officeart/2016/7/layout/RepeatingBendingProcessNew" loCatId="process" qsTypeId="urn:microsoft.com/office/officeart/2005/8/quickstyle/simple1" qsCatId="simple" csTypeId="urn:microsoft.com/office/officeart/2005/8/colors/colorful2" csCatId="colorful" phldr="1"/>
      <dgm:spPr/>
      <dgm:t>
        <a:bodyPr/>
        <a:lstStyle/>
        <a:p>
          <a:endParaRPr lang="en-US"/>
        </a:p>
      </dgm:t>
    </dgm:pt>
    <dgm:pt modelId="{62625579-C04C-445C-AEA5-384E6E80AF59}">
      <dgm:prSet custT="1"/>
      <dgm:spPr>
        <a:solidFill>
          <a:schemeClr val="tx1"/>
        </a:solidFill>
      </dgm:spPr>
      <dgm:t>
        <a:bodyPr/>
        <a:lstStyle/>
        <a:p>
          <a:r>
            <a:rPr lang="en-US" sz="1600" u="none" dirty="0">
              <a:latin typeface="STXihei" panose="02010600040101010101" pitchFamily="2" charset="-122"/>
              <a:ea typeface="STXihei" panose="02010600040101010101" pitchFamily="2" charset="-122"/>
              <a:cs typeface="Arial" panose="020B0604020202020204" pitchFamily="34" charset="0"/>
            </a:rPr>
            <a:t>Completed eligibility ap</a:t>
          </a:r>
          <a:r>
            <a:rPr lang="en-US" sz="1600" dirty="0">
              <a:latin typeface="STXihei" panose="02010600040101010101" pitchFamily="2" charset="-122"/>
              <a:ea typeface="STXihei" panose="02010600040101010101" pitchFamily="2" charset="-122"/>
              <a:cs typeface="Arial" panose="020B0604020202020204" pitchFamily="34" charset="0"/>
            </a:rPr>
            <a:t>plication submitted</a:t>
          </a:r>
        </a:p>
      </dgm:t>
    </dgm:pt>
    <dgm:pt modelId="{5E6BE0A5-1C30-4AB0-BBCD-F3F077D62F27}" type="parTrans" cxnId="{1E214BA4-6765-4ECF-BCE0-E62128F8112F}">
      <dgm:prSet/>
      <dgm:spPr/>
      <dgm:t>
        <a:bodyPr/>
        <a:lstStyle/>
        <a:p>
          <a:endParaRPr lang="en-US" sz="1400">
            <a:latin typeface="STXihei" panose="02010600040101010101" pitchFamily="2" charset="-122"/>
            <a:ea typeface="STXihei" panose="02010600040101010101" pitchFamily="2" charset="-122"/>
            <a:cs typeface="Arial" panose="020B0604020202020204" pitchFamily="34" charset="0"/>
          </a:endParaRPr>
        </a:p>
      </dgm:t>
    </dgm:pt>
    <dgm:pt modelId="{888BFFDE-A5D5-41D9-B3CB-A074EEF8B099}" type="sibTrans" cxnId="{1E214BA4-6765-4ECF-BCE0-E62128F8112F}">
      <dgm:prSet custT="1"/>
      <dgm:spPr>
        <a:ln>
          <a:solidFill>
            <a:schemeClr val="accent5"/>
          </a:solidFill>
        </a:ln>
      </dgm:spPr>
      <dgm:t>
        <a:bodyPr/>
        <a:lstStyle/>
        <a:p>
          <a:endParaRPr lang="en-US" sz="1400">
            <a:latin typeface="STXihei" panose="02010600040101010101" pitchFamily="2" charset="-122"/>
            <a:ea typeface="STXihei" panose="02010600040101010101" pitchFamily="2" charset="-122"/>
            <a:cs typeface="Arial" panose="020B0604020202020204" pitchFamily="34" charset="0"/>
          </a:endParaRPr>
        </a:p>
      </dgm:t>
    </dgm:pt>
    <dgm:pt modelId="{F2BC0B46-5B99-4501-8B39-7FF9BA9E4DE0}">
      <dgm:prSet custT="1"/>
      <dgm:spPr>
        <a:solidFill>
          <a:schemeClr val="bg2"/>
        </a:solidFill>
      </dgm:spPr>
      <dgm:t>
        <a:bodyPr/>
        <a:lstStyle/>
        <a:p>
          <a:r>
            <a:rPr lang="en-US" sz="1600" dirty="0">
              <a:solidFill>
                <a:schemeClr val="tx1"/>
              </a:solidFill>
              <a:latin typeface="STXihei" panose="02010600040101010101" pitchFamily="2" charset="-122"/>
              <a:ea typeface="STXihei" panose="02010600040101010101" pitchFamily="2" charset="-122"/>
              <a:cs typeface="Arial" panose="020B0604020202020204" pitchFamily="34" charset="0"/>
            </a:rPr>
            <a:t>Eligibility worker at zone determines the individual is eligible for 1915(</a:t>
          </a:r>
          <a:r>
            <a:rPr lang="en-US" sz="1600" dirty="0" err="1">
              <a:solidFill>
                <a:schemeClr val="tx1"/>
              </a:solidFill>
              <a:latin typeface="STXihei" panose="02010600040101010101" pitchFamily="2" charset="-122"/>
              <a:ea typeface="STXihei" panose="02010600040101010101" pitchFamily="2" charset="-122"/>
              <a:cs typeface="Arial" panose="020B0604020202020204" pitchFamily="34" charset="0"/>
            </a:rPr>
            <a:t>i</a:t>
          </a:r>
          <a:r>
            <a:rPr lang="en-US" sz="1600" dirty="0">
              <a:solidFill>
                <a:schemeClr val="tx1"/>
              </a:solidFill>
              <a:latin typeface="STXihei" panose="02010600040101010101" pitchFamily="2" charset="-122"/>
              <a:ea typeface="STXihei" panose="02010600040101010101" pitchFamily="2" charset="-122"/>
              <a:cs typeface="Arial" panose="020B0604020202020204" pitchFamily="34" charset="0"/>
            </a:rPr>
            <a:t>) services</a:t>
          </a:r>
        </a:p>
      </dgm:t>
    </dgm:pt>
    <dgm:pt modelId="{9353D65B-BCC1-4971-A896-DB3685F870F4}" type="parTrans" cxnId="{3B6CC89D-F667-4ED2-9BCF-4F89EABE58DE}">
      <dgm:prSet/>
      <dgm:spPr/>
      <dgm:t>
        <a:bodyPr/>
        <a:lstStyle/>
        <a:p>
          <a:endParaRPr lang="en-US" sz="1400">
            <a:latin typeface="STXihei" panose="02010600040101010101" pitchFamily="2" charset="-122"/>
            <a:ea typeface="STXihei" panose="02010600040101010101" pitchFamily="2" charset="-122"/>
            <a:cs typeface="Arial" panose="020B0604020202020204" pitchFamily="34" charset="0"/>
          </a:endParaRPr>
        </a:p>
      </dgm:t>
    </dgm:pt>
    <dgm:pt modelId="{BA8F31C5-8C81-4040-84B9-F825CE19D384}" type="sibTrans" cxnId="{3B6CC89D-F667-4ED2-9BCF-4F89EABE58DE}">
      <dgm:prSet custT="1"/>
      <dgm:spPr>
        <a:ln>
          <a:solidFill>
            <a:schemeClr val="accent5"/>
          </a:solidFill>
        </a:ln>
      </dgm:spPr>
      <dgm:t>
        <a:bodyPr/>
        <a:lstStyle/>
        <a:p>
          <a:endParaRPr lang="en-US" sz="1400">
            <a:latin typeface="STXihei" panose="02010600040101010101" pitchFamily="2" charset="-122"/>
            <a:ea typeface="STXihei" panose="02010600040101010101" pitchFamily="2" charset="-122"/>
            <a:cs typeface="Arial" panose="020B0604020202020204" pitchFamily="34" charset="0"/>
          </a:endParaRPr>
        </a:p>
      </dgm:t>
    </dgm:pt>
    <dgm:pt modelId="{44B23000-8799-458D-82D3-327220626EE5}">
      <dgm:prSet custT="1"/>
      <dgm:spPr>
        <a:solidFill>
          <a:schemeClr val="tx2"/>
        </a:solidFill>
      </dgm:spPr>
      <dgm:t>
        <a:bodyPr/>
        <a:lstStyle/>
        <a:p>
          <a:r>
            <a:rPr lang="en-US" sz="1600" dirty="0">
              <a:latin typeface="STXihei" panose="02010600040101010101" pitchFamily="2" charset="-122"/>
              <a:ea typeface="STXihei" panose="02010600040101010101" pitchFamily="2" charset="-122"/>
              <a:cs typeface="Arial" panose="020B0604020202020204" pitchFamily="34" charset="0"/>
            </a:rPr>
            <a:t>Individual chooses care coordinator, with or without assistance from navigator</a:t>
          </a:r>
        </a:p>
      </dgm:t>
    </dgm:pt>
    <dgm:pt modelId="{B270D5DC-5EA5-4662-B2ED-9A9964C89E78}" type="parTrans" cxnId="{D17D354F-CA46-4E76-B0AD-925F5763791D}">
      <dgm:prSet/>
      <dgm:spPr/>
      <dgm:t>
        <a:bodyPr/>
        <a:lstStyle/>
        <a:p>
          <a:endParaRPr lang="en-US" sz="1400">
            <a:latin typeface="STXihei" panose="02010600040101010101" pitchFamily="2" charset="-122"/>
            <a:ea typeface="STXihei" panose="02010600040101010101" pitchFamily="2" charset="-122"/>
            <a:cs typeface="Arial" panose="020B0604020202020204" pitchFamily="34" charset="0"/>
          </a:endParaRPr>
        </a:p>
      </dgm:t>
    </dgm:pt>
    <dgm:pt modelId="{9128F966-0249-461A-9563-8FE00A79FF2C}" type="sibTrans" cxnId="{D17D354F-CA46-4E76-B0AD-925F5763791D}">
      <dgm:prSet custT="1"/>
      <dgm:spPr>
        <a:ln>
          <a:solidFill>
            <a:schemeClr val="accent5"/>
          </a:solidFill>
        </a:ln>
      </dgm:spPr>
      <dgm:t>
        <a:bodyPr/>
        <a:lstStyle/>
        <a:p>
          <a:endParaRPr lang="en-US" sz="1400">
            <a:latin typeface="STXihei" panose="02010600040101010101" pitchFamily="2" charset="-122"/>
            <a:ea typeface="STXihei" panose="02010600040101010101" pitchFamily="2" charset="-122"/>
            <a:cs typeface="Arial" panose="020B0604020202020204" pitchFamily="34" charset="0"/>
          </a:endParaRPr>
        </a:p>
      </dgm:t>
    </dgm:pt>
    <dgm:pt modelId="{631E2571-65A4-4CBA-875A-60FABA1BFA9B}">
      <dgm:prSet custT="1"/>
      <dgm:spPr>
        <a:solidFill>
          <a:schemeClr val="accent1"/>
        </a:solidFill>
      </dgm:spPr>
      <dgm:t>
        <a:bodyPr/>
        <a:lstStyle/>
        <a:p>
          <a:r>
            <a:rPr lang="en-US" sz="1600" dirty="0">
              <a:latin typeface="STXihei" panose="02010600040101010101" pitchFamily="2" charset="-122"/>
              <a:ea typeface="STXihei" panose="02010600040101010101" pitchFamily="2" charset="-122"/>
              <a:cs typeface="Arial" panose="020B0604020202020204" pitchFamily="34" charset="0"/>
            </a:rPr>
            <a:t>Individual and care coordinator develop person-centered plan of care</a:t>
          </a:r>
        </a:p>
      </dgm:t>
    </dgm:pt>
    <dgm:pt modelId="{670EDD73-A4CE-4E4E-8EB8-2D8FF7BB497A}" type="parTrans" cxnId="{02539313-83B5-46B3-87AA-0B26E2B73889}">
      <dgm:prSet/>
      <dgm:spPr/>
      <dgm:t>
        <a:bodyPr/>
        <a:lstStyle/>
        <a:p>
          <a:endParaRPr lang="en-US" sz="1400">
            <a:latin typeface="STXihei" panose="02010600040101010101" pitchFamily="2" charset="-122"/>
            <a:ea typeface="STXihei" panose="02010600040101010101" pitchFamily="2" charset="-122"/>
            <a:cs typeface="Arial" panose="020B0604020202020204" pitchFamily="34" charset="0"/>
          </a:endParaRPr>
        </a:p>
      </dgm:t>
    </dgm:pt>
    <dgm:pt modelId="{F543CA7E-D29D-4CAA-9052-C0095C49A340}" type="sibTrans" cxnId="{02539313-83B5-46B3-87AA-0B26E2B73889}">
      <dgm:prSet custT="1"/>
      <dgm:spPr>
        <a:ln>
          <a:solidFill>
            <a:schemeClr val="accent5"/>
          </a:solidFill>
        </a:ln>
      </dgm:spPr>
      <dgm:t>
        <a:bodyPr/>
        <a:lstStyle/>
        <a:p>
          <a:endParaRPr lang="en-US" sz="1400">
            <a:latin typeface="STXihei" panose="02010600040101010101" pitchFamily="2" charset="-122"/>
            <a:ea typeface="STXihei" panose="02010600040101010101" pitchFamily="2" charset="-122"/>
            <a:cs typeface="Arial" panose="020B0604020202020204" pitchFamily="34" charset="0"/>
          </a:endParaRPr>
        </a:p>
      </dgm:t>
    </dgm:pt>
    <dgm:pt modelId="{CFDE77AE-C533-4826-A4EB-464BEBA24CDD}">
      <dgm:prSet custT="1"/>
      <dgm:spPr>
        <a:solidFill>
          <a:schemeClr val="accent2"/>
        </a:solidFill>
      </dgm:spPr>
      <dgm:t>
        <a:bodyPr/>
        <a:lstStyle/>
        <a:p>
          <a:r>
            <a:rPr lang="en-US" sz="1600" dirty="0">
              <a:latin typeface="STXihei" panose="02010600040101010101" pitchFamily="2" charset="-122"/>
              <a:ea typeface="STXihei" panose="02010600040101010101" pitchFamily="2" charset="-122"/>
              <a:cs typeface="Arial" panose="020B0604020202020204" pitchFamily="34" charset="0"/>
            </a:rPr>
            <a:t>Care coordinator requests additional provider(s) on behalf of individual</a:t>
          </a:r>
        </a:p>
      </dgm:t>
    </dgm:pt>
    <dgm:pt modelId="{81A87C98-F62E-4EB9-B0A2-CC74CE162ADE}" type="parTrans" cxnId="{72F1F18C-D415-4C26-A720-5E90F9830C7C}">
      <dgm:prSet/>
      <dgm:spPr/>
      <dgm:t>
        <a:bodyPr/>
        <a:lstStyle/>
        <a:p>
          <a:endParaRPr lang="en-US" sz="1400">
            <a:latin typeface="STXihei" panose="02010600040101010101" pitchFamily="2" charset="-122"/>
            <a:ea typeface="STXihei" panose="02010600040101010101" pitchFamily="2" charset="-122"/>
            <a:cs typeface="Arial" panose="020B0604020202020204" pitchFamily="34" charset="0"/>
          </a:endParaRPr>
        </a:p>
      </dgm:t>
    </dgm:pt>
    <dgm:pt modelId="{576C7884-4424-4AFA-A41C-53A0D5C513FF}" type="sibTrans" cxnId="{72F1F18C-D415-4C26-A720-5E90F9830C7C}">
      <dgm:prSet custT="1"/>
      <dgm:spPr>
        <a:ln>
          <a:solidFill>
            <a:schemeClr val="accent5"/>
          </a:solidFill>
        </a:ln>
      </dgm:spPr>
      <dgm:t>
        <a:bodyPr/>
        <a:lstStyle/>
        <a:p>
          <a:endParaRPr lang="en-US" sz="1400">
            <a:latin typeface="STXihei" panose="02010600040101010101" pitchFamily="2" charset="-122"/>
            <a:ea typeface="STXihei" panose="02010600040101010101" pitchFamily="2" charset="-122"/>
            <a:cs typeface="Arial" panose="020B0604020202020204" pitchFamily="34" charset="0"/>
          </a:endParaRPr>
        </a:p>
      </dgm:t>
    </dgm:pt>
    <dgm:pt modelId="{FDDCB53D-E9DA-42FE-8958-A4C615D496D3}">
      <dgm:prSet custT="1"/>
      <dgm:spPr>
        <a:solidFill>
          <a:schemeClr val="accent3">
            <a:lumMod val="75000"/>
          </a:schemeClr>
        </a:solidFill>
      </dgm:spPr>
      <dgm:t>
        <a:bodyPr/>
        <a:lstStyle/>
        <a:p>
          <a:r>
            <a:rPr lang="en-US" sz="1600">
              <a:latin typeface="STXihei" panose="02010600040101010101" pitchFamily="2" charset="-122"/>
              <a:ea typeface="STXihei" panose="02010600040101010101" pitchFamily="2" charset="-122"/>
              <a:cs typeface="Arial" panose="020B0604020202020204" pitchFamily="34" charset="0"/>
            </a:rPr>
            <a:t>Additional provider requests pre-authorization, services are provided</a:t>
          </a:r>
        </a:p>
      </dgm:t>
    </dgm:pt>
    <dgm:pt modelId="{BFDF6340-1EA0-497C-A025-A05545549280}" type="parTrans" cxnId="{CE5CC85D-6028-43E9-80C0-6071EFF9C575}">
      <dgm:prSet/>
      <dgm:spPr/>
      <dgm:t>
        <a:bodyPr/>
        <a:lstStyle/>
        <a:p>
          <a:endParaRPr lang="en-US" sz="1400">
            <a:latin typeface="STXihei" panose="02010600040101010101" pitchFamily="2" charset="-122"/>
            <a:ea typeface="STXihei" panose="02010600040101010101" pitchFamily="2" charset="-122"/>
            <a:cs typeface="Arial" panose="020B0604020202020204" pitchFamily="34" charset="0"/>
          </a:endParaRPr>
        </a:p>
      </dgm:t>
    </dgm:pt>
    <dgm:pt modelId="{19A60060-27CF-4755-B4AD-4DF7A01359FD}" type="sibTrans" cxnId="{CE5CC85D-6028-43E9-80C0-6071EFF9C575}">
      <dgm:prSet/>
      <dgm:spPr/>
      <dgm:t>
        <a:bodyPr/>
        <a:lstStyle/>
        <a:p>
          <a:endParaRPr lang="en-US" sz="1400">
            <a:latin typeface="STXihei" panose="02010600040101010101" pitchFamily="2" charset="-122"/>
            <a:ea typeface="STXihei" panose="02010600040101010101" pitchFamily="2" charset="-122"/>
            <a:cs typeface="Arial" panose="020B0604020202020204" pitchFamily="34" charset="0"/>
          </a:endParaRPr>
        </a:p>
      </dgm:t>
    </dgm:pt>
    <dgm:pt modelId="{98FEE7B1-DA89-4FD4-ABE6-A72210306443}" type="pres">
      <dgm:prSet presAssocID="{10CDEB3C-05E4-4DE1-B721-B7F152B123DD}" presName="Name0" presStyleCnt="0">
        <dgm:presLayoutVars>
          <dgm:dir/>
          <dgm:resizeHandles val="exact"/>
        </dgm:presLayoutVars>
      </dgm:prSet>
      <dgm:spPr/>
    </dgm:pt>
    <dgm:pt modelId="{FA29336E-1FE7-450C-B21F-0F2ED1049910}" type="pres">
      <dgm:prSet presAssocID="{62625579-C04C-445C-AEA5-384E6E80AF59}" presName="node" presStyleLbl="node1" presStyleIdx="0" presStyleCnt="6">
        <dgm:presLayoutVars>
          <dgm:bulletEnabled val="1"/>
        </dgm:presLayoutVars>
      </dgm:prSet>
      <dgm:spPr/>
    </dgm:pt>
    <dgm:pt modelId="{10AE2530-12B0-4FCC-8DB8-42C81E9DF971}" type="pres">
      <dgm:prSet presAssocID="{888BFFDE-A5D5-41D9-B3CB-A074EEF8B099}" presName="sibTrans" presStyleLbl="sibTrans1D1" presStyleIdx="0" presStyleCnt="5"/>
      <dgm:spPr/>
    </dgm:pt>
    <dgm:pt modelId="{6142EF07-A68A-4C46-82D7-977A22F2500A}" type="pres">
      <dgm:prSet presAssocID="{888BFFDE-A5D5-41D9-B3CB-A074EEF8B099}" presName="connectorText" presStyleLbl="sibTrans1D1" presStyleIdx="0" presStyleCnt="5"/>
      <dgm:spPr/>
    </dgm:pt>
    <dgm:pt modelId="{00FBCC8E-7F57-49B4-A8D2-A185CA91B66B}" type="pres">
      <dgm:prSet presAssocID="{F2BC0B46-5B99-4501-8B39-7FF9BA9E4DE0}" presName="node" presStyleLbl="node1" presStyleIdx="1" presStyleCnt="6">
        <dgm:presLayoutVars>
          <dgm:bulletEnabled val="1"/>
        </dgm:presLayoutVars>
      </dgm:prSet>
      <dgm:spPr/>
    </dgm:pt>
    <dgm:pt modelId="{02E90511-BD9B-40AF-B4AD-DD9ABC258F04}" type="pres">
      <dgm:prSet presAssocID="{BA8F31C5-8C81-4040-84B9-F825CE19D384}" presName="sibTrans" presStyleLbl="sibTrans1D1" presStyleIdx="1" presStyleCnt="5"/>
      <dgm:spPr/>
    </dgm:pt>
    <dgm:pt modelId="{8E870960-A94C-4AB7-99FB-EDAC9BB5F37C}" type="pres">
      <dgm:prSet presAssocID="{BA8F31C5-8C81-4040-84B9-F825CE19D384}" presName="connectorText" presStyleLbl="sibTrans1D1" presStyleIdx="1" presStyleCnt="5"/>
      <dgm:spPr/>
    </dgm:pt>
    <dgm:pt modelId="{B3DC65CD-91CE-420D-A697-8D84A5DB31C1}" type="pres">
      <dgm:prSet presAssocID="{44B23000-8799-458D-82D3-327220626EE5}" presName="node" presStyleLbl="node1" presStyleIdx="2" presStyleCnt="6">
        <dgm:presLayoutVars>
          <dgm:bulletEnabled val="1"/>
        </dgm:presLayoutVars>
      </dgm:prSet>
      <dgm:spPr/>
    </dgm:pt>
    <dgm:pt modelId="{73F0A55C-8BAC-4EF2-BE00-4D67A567D516}" type="pres">
      <dgm:prSet presAssocID="{9128F966-0249-461A-9563-8FE00A79FF2C}" presName="sibTrans" presStyleLbl="sibTrans1D1" presStyleIdx="2" presStyleCnt="5"/>
      <dgm:spPr/>
    </dgm:pt>
    <dgm:pt modelId="{46DBA0D1-5529-4BFF-AA80-EC9D9E63A038}" type="pres">
      <dgm:prSet presAssocID="{9128F966-0249-461A-9563-8FE00A79FF2C}" presName="connectorText" presStyleLbl="sibTrans1D1" presStyleIdx="2" presStyleCnt="5"/>
      <dgm:spPr/>
    </dgm:pt>
    <dgm:pt modelId="{470F896E-F18F-433A-A656-094630D0582B}" type="pres">
      <dgm:prSet presAssocID="{631E2571-65A4-4CBA-875A-60FABA1BFA9B}" presName="node" presStyleLbl="node1" presStyleIdx="3" presStyleCnt="6" custLinFactNeighborY="-1840">
        <dgm:presLayoutVars>
          <dgm:bulletEnabled val="1"/>
        </dgm:presLayoutVars>
      </dgm:prSet>
      <dgm:spPr/>
    </dgm:pt>
    <dgm:pt modelId="{79B21A67-12FE-408F-B7F6-6D8E75A8417F}" type="pres">
      <dgm:prSet presAssocID="{F543CA7E-D29D-4CAA-9052-C0095C49A340}" presName="sibTrans" presStyleLbl="sibTrans1D1" presStyleIdx="3" presStyleCnt="5"/>
      <dgm:spPr/>
    </dgm:pt>
    <dgm:pt modelId="{B5C94DDE-EF67-4BCD-B2C3-B705D4D4133E}" type="pres">
      <dgm:prSet presAssocID="{F543CA7E-D29D-4CAA-9052-C0095C49A340}" presName="connectorText" presStyleLbl="sibTrans1D1" presStyleIdx="3" presStyleCnt="5"/>
      <dgm:spPr/>
    </dgm:pt>
    <dgm:pt modelId="{75CAA354-59DC-4C9E-8C9B-4850ABA33C5F}" type="pres">
      <dgm:prSet presAssocID="{CFDE77AE-C533-4826-A4EB-464BEBA24CDD}" presName="node" presStyleLbl="node1" presStyleIdx="4" presStyleCnt="6" custLinFactNeighborX="0" custLinFactNeighborY="-1840">
        <dgm:presLayoutVars>
          <dgm:bulletEnabled val="1"/>
        </dgm:presLayoutVars>
      </dgm:prSet>
      <dgm:spPr/>
    </dgm:pt>
    <dgm:pt modelId="{FD7FD2A3-8687-4968-A9C1-67345444A6BF}" type="pres">
      <dgm:prSet presAssocID="{576C7884-4424-4AFA-A41C-53A0D5C513FF}" presName="sibTrans" presStyleLbl="sibTrans1D1" presStyleIdx="4" presStyleCnt="5"/>
      <dgm:spPr/>
    </dgm:pt>
    <dgm:pt modelId="{802E74DD-2C8B-4E3C-848B-8B3A931AE080}" type="pres">
      <dgm:prSet presAssocID="{576C7884-4424-4AFA-A41C-53A0D5C513FF}" presName="connectorText" presStyleLbl="sibTrans1D1" presStyleIdx="4" presStyleCnt="5"/>
      <dgm:spPr/>
    </dgm:pt>
    <dgm:pt modelId="{140E1BF8-542C-4B61-8057-C8B4137DB795}" type="pres">
      <dgm:prSet presAssocID="{FDDCB53D-E9DA-42FE-8958-A4C615D496D3}" presName="node" presStyleLbl="node1" presStyleIdx="5" presStyleCnt="6" custLinFactNeighborY="-1840">
        <dgm:presLayoutVars>
          <dgm:bulletEnabled val="1"/>
        </dgm:presLayoutVars>
      </dgm:prSet>
      <dgm:spPr/>
    </dgm:pt>
  </dgm:ptLst>
  <dgm:cxnLst>
    <dgm:cxn modelId="{2EB0C910-93A9-44E2-9630-E6D93D7482E9}" type="presOf" srcId="{CFDE77AE-C533-4826-A4EB-464BEBA24CDD}" destId="{75CAA354-59DC-4C9E-8C9B-4850ABA33C5F}" srcOrd="0" destOrd="0" presId="urn:microsoft.com/office/officeart/2016/7/layout/RepeatingBendingProcessNew"/>
    <dgm:cxn modelId="{45700312-9E97-4AD6-BB71-06B7B9FA0D64}" type="presOf" srcId="{BA8F31C5-8C81-4040-84B9-F825CE19D384}" destId="{02E90511-BD9B-40AF-B4AD-DD9ABC258F04}" srcOrd="0" destOrd="0" presId="urn:microsoft.com/office/officeart/2016/7/layout/RepeatingBendingProcessNew"/>
    <dgm:cxn modelId="{02539313-83B5-46B3-87AA-0B26E2B73889}" srcId="{10CDEB3C-05E4-4DE1-B721-B7F152B123DD}" destId="{631E2571-65A4-4CBA-875A-60FABA1BFA9B}" srcOrd="3" destOrd="0" parTransId="{670EDD73-A4CE-4E4E-8EB8-2D8FF7BB497A}" sibTransId="{F543CA7E-D29D-4CAA-9052-C0095C49A340}"/>
    <dgm:cxn modelId="{75DA2C21-E114-4F89-98EF-66D9BD1E273B}" type="presOf" srcId="{10CDEB3C-05E4-4DE1-B721-B7F152B123DD}" destId="{98FEE7B1-DA89-4FD4-ABE6-A72210306443}" srcOrd="0" destOrd="0" presId="urn:microsoft.com/office/officeart/2016/7/layout/RepeatingBendingProcessNew"/>
    <dgm:cxn modelId="{CE5CC85D-6028-43E9-80C0-6071EFF9C575}" srcId="{10CDEB3C-05E4-4DE1-B721-B7F152B123DD}" destId="{FDDCB53D-E9DA-42FE-8958-A4C615D496D3}" srcOrd="5" destOrd="0" parTransId="{BFDF6340-1EA0-497C-A025-A05545549280}" sibTransId="{19A60060-27CF-4755-B4AD-4DF7A01359FD}"/>
    <dgm:cxn modelId="{37492444-DC52-4691-B7B2-8365095103CA}" type="presOf" srcId="{F543CA7E-D29D-4CAA-9052-C0095C49A340}" destId="{B5C94DDE-EF67-4BCD-B2C3-B705D4D4133E}" srcOrd="1" destOrd="0" presId="urn:microsoft.com/office/officeart/2016/7/layout/RepeatingBendingProcessNew"/>
    <dgm:cxn modelId="{0436F546-A4EF-4812-8C4A-4A7E3057B0EC}" type="presOf" srcId="{62625579-C04C-445C-AEA5-384E6E80AF59}" destId="{FA29336E-1FE7-450C-B21F-0F2ED1049910}" srcOrd="0" destOrd="0" presId="urn:microsoft.com/office/officeart/2016/7/layout/RepeatingBendingProcessNew"/>
    <dgm:cxn modelId="{B603114B-5721-4E2D-AE4A-ABF99B8F05DA}" type="presOf" srcId="{44B23000-8799-458D-82D3-327220626EE5}" destId="{B3DC65CD-91CE-420D-A697-8D84A5DB31C1}" srcOrd="0" destOrd="0" presId="urn:microsoft.com/office/officeart/2016/7/layout/RepeatingBendingProcessNew"/>
    <dgm:cxn modelId="{D17D354F-CA46-4E76-B0AD-925F5763791D}" srcId="{10CDEB3C-05E4-4DE1-B721-B7F152B123DD}" destId="{44B23000-8799-458D-82D3-327220626EE5}" srcOrd="2" destOrd="0" parTransId="{B270D5DC-5EA5-4662-B2ED-9A9964C89E78}" sibTransId="{9128F966-0249-461A-9563-8FE00A79FF2C}"/>
    <dgm:cxn modelId="{0EA0DD7D-0EBE-4730-BF84-009E5A59B0E8}" type="presOf" srcId="{BA8F31C5-8C81-4040-84B9-F825CE19D384}" destId="{8E870960-A94C-4AB7-99FB-EDAC9BB5F37C}" srcOrd="1" destOrd="0" presId="urn:microsoft.com/office/officeart/2016/7/layout/RepeatingBendingProcessNew"/>
    <dgm:cxn modelId="{6261AA83-4698-4830-8D8A-CBD74475A786}" type="presOf" srcId="{576C7884-4424-4AFA-A41C-53A0D5C513FF}" destId="{802E74DD-2C8B-4E3C-848B-8B3A931AE080}" srcOrd="1" destOrd="0" presId="urn:microsoft.com/office/officeart/2016/7/layout/RepeatingBendingProcessNew"/>
    <dgm:cxn modelId="{72F1F18C-D415-4C26-A720-5E90F9830C7C}" srcId="{10CDEB3C-05E4-4DE1-B721-B7F152B123DD}" destId="{CFDE77AE-C533-4826-A4EB-464BEBA24CDD}" srcOrd="4" destOrd="0" parTransId="{81A87C98-F62E-4EB9-B0A2-CC74CE162ADE}" sibTransId="{576C7884-4424-4AFA-A41C-53A0D5C513FF}"/>
    <dgm:cxn modelId="{A53C5491-C386-40D9-9A2B-387900F02004}" type="presOf" srcId="{888BFFDE-A5D5-41D9-B3CB-A074EEF8B099}" destId="{10AE2530-12B0-4FCC-8DB8-42C81E9DF971}" srcOrd="0" destOrd="0" presId="urn:microsoft.com/office/officeart/2016/7/layout/RepeatingBendingProcessNew"/>
    <dgm:cxn modelId="{C7E85D94-61F1-4019-B9C1-25D53C160557}" type="presOf" srcId="{631E2571-65A4-4CBA-875A-60FABA1BFA9B}" destId="{470F896E-F18F-433A-A656-094630D0582B}" srcOrd="0" destOrd="0" presId="urn:microsoft.com/office/officeart/2016/7/layout/RepeatingBendingProcessNew"/>
    <dgm:cxn modelId="{9F7DC497-EF5C-4AB5-AEB4-F7712915B36A}" type="presOf" srcId="{F543CA7E-D29D-4CAA-9052-C0095C49A340}" destId="{79B21A67-12FE-408F-B7F6-6D8E75A8417F}" srcOrd="0" destOrd="0" presId="urn:microsoft.com/office/officeart/2016/7/layout/RepeatingBendingProcessNew"/>
    <dgm:cxn modelId="{5FB5549D-EB78-49BA-B942-C3982FE8F96D}" type="presOf" srcId="{576C7884-4424-4AFA-A41C-53A0D5C513FF}" destId="{FD7FD2A3-8687-4968-A9C1-67345444A6BF}" srcOrd="0" destOrd="0" presId="urn:microsoft.com/office/officeart/2016/7/layout/RepeatingBendingProcessNew"/>
    <dgm:cxn modelId="{3B6CC89D-F667-4ED2-9BCF-4F89EABE58DE}" srcId="{10CDEB3C-05E4-4DE1-B721-B7F152B123DD}" destId="{F2BC0B46-5B99-4501-8B39-7FF9BA9E4DE0}" srcOrd="1" destOrd="0" parTransId="{9353D65B-BCC1-4971-A896-DB3685F870F4}" sibTransId="{BA8F31C5-8C81-4040-84B9-F825CE19D384}"/>
    <dgm:cxn modelId="{BFC477A1-092A-4D41-83F6-ADD1B49AECD3}" type="presOf" srcId="{9128F966-0249-461A-9563-8FE00A79FF2C}" destId="{73F0A55C-8BAC-4EF2-BE00-4D67A567D516}" srcOrd="0" destOrd="0" presId="urn:microsoft.com/office/officeart/2016/7/layout/RepeatingBendingProcessNew"/>
    <dgm:cxn modelId="{1E214BA4-6765-4ECF-BCE0-E62128F8112F}" srcId="{10CDEB3C-05E4-4DE1-B721-B7F152B123DD}" destId="{62625579-C04C-445C-AEA5-384E6E80AF59}" srcOrd="0" destOrd="0" parTransId="{5E6BE0A5-1C30-4AB0-BBCD-F3F077D62F27}" sibTransId="{888BFFDE-A5D5-41D9-B3CB-A074EEF8B099}"/>
    <dgm:cxn modelId="{9A55AFAB-8A5A-4DDF-9507-3E440E6FFCCF}" type="presOf" srcId="{888BFFDE-A5D5-41D9-B3CB-A074EEF8B099}" destId="{6142EF07-A68A-4C46-82D7-977A22F2500A}" srcOrd="1" destOrd="0" presId="urn:microsoft.com/office/officeart/2016/7/layout/RepeatingBendingProcessNew"/>
    <dgm:cxn modelId="{E026F7B8-2D9E-4ABD-B752-A2D1368FFC69}" type="presOf" srcId="{FDDCB53D-E9DA-42FE-8958-A4C615D496D3}" destId="{140E1BF8-542C-4B61-8057-C8B4137DB795}" srcOrd="0" destOrd="0" presId="urn:microsoft.com/office/officeart/2016/7/layout/RepeatingBendingProcessNew"/>
    <dgm:cxn modelId="{FCC738CD-2940-440C-A1AE-CBE16C49B523}" type="presOf" srcId="{9128F966-0249-461A-9563-8FE00A79FF2C}" destId="{46DBA0D1-5529-4BFF-AA80-EC9D9E63A038}" srcOrd="1" destOrd="0" presId="urn:microsoft.com/office/officeart/2016/7/layout/RepeatingBendingProcessNew"/>
    <dgm:cxn modelId="{CB7CD3FB-363C-42A7-B5C9-0F361F8ECDD5}" type="presOf" srcId="{F2BC0B46-5B99-4501-8B39-7FF9BA9E4DE0}" destId="{00FBCC8E-7F57-49B4-A8D2-A185CA91B66B}" srcOrd="0" destOrd="0" presId="urn:microsoft.com/office/officeart/2016/7/layout/RepeatingBendingProcessNew"/>
    <dgm:cxn modelId="{8CC83E34-C4FC-497D-A64E-8C14DF9EFEE3}" type="presParOf" srcId="{98FEE7B1-DA89-4FD4-ABE6-A72210306443}" destId="{FA29336E-1FE7-450C-B21F-0F2ED1049910}" srcOrd="0" destOrd="0" presId="urn:microsoft.com/office/officeart/2016/7/layout/RepeatingBendingProcessNew"/>
    <dgm:cxn modelId="{345D732E-6A2C-4FBB-A389-6A572856CD51}" type="presParOf" srcId="{98FEE7B1-DA89-4FD4-ABE6-A72210306443}" destId="{10AE2530-12B0-4FCC-8DB8-42C81E9DF971}" srcOrd="1" destOrd="0" presId="urn:microsoft.com/office/officeart/2016/7/layout/RepeatingBendingProcessNew"/>
    <dgm:cxn modelId="{07D9C54C-5AFE-4632-B1CE-D94AA5AED2E6}" type="presParOf" srcId="{10AE2530-12B0-4FCC-8DB8-42C81E9DF971}" destId="{6142EF07-A68A-4C46-82D7-977A22F2500A}" srcOrd="0" destOrd="0" presId="urn:microsoft.com/office/officeart/2016/7/layout/RepeatingBendingProcessNew"/>
    <dgm:cxn modelId="{F1D90AA3-F3ED-4E74-9EC6-170D8F6C1D74}" type="presParOf" srcId="{98FEE7B1-DA89-4FD4-ABE6-A72210306443}" destId="{00FBCC8E-7F57-49B4-A8D2-A185CA91B66B}" srcOrd="2" destOrd="0" presId="urn:microsoft.com/office/officeart/2016/7/layout/RepeatingBendingProcessNew"/>
    <dgm:cxn modelId="{B048E242-869D-41EE-A803-126764216604}" type="presParOf" srcId="{98FEE7B1-DA89-4FD4-ABE6-A72210306443}" destId="{02E90511-BD9B-40AF-B4AD-DD9ABC258F04}" srcOrd="3" destOrd="0" presId="urn:microsoft.com/office/officeart/2016/7/layout/RepeatingBendingProcessNew"/>
    <dgm:cxn modelId="{B8C01761-A6EA-496D-83BA-41D2649D8996}" type="presParOf" srcId="{02E90511-BD9B-40AF-B4AD-DD9ABC258F04}" destId="{8E870960-A94C-4AB7-99FB-EDAC9BB5F37C}" srcOrd="0" destOrd="0" presId="urn:microsoft.com/office/officeart/2016/7/layout/RepeatingBendingProcessNew"/>
    <dgm:cxn modelId="{7C5A4ED6-DD83-4ADE-B95E-530EADE5F6BE}" type="presParOf" srcId="{98FEE7B1-DA89-4FD4-ABE6-A72210306443}" destId="{B3DC65CD-91CE-420D-A697-8D84A5DB31C1}" srcOrd="4" destOrd="0" presId="urn:microsoft.com/office/officeart/2016/7/layout/RepeatingBendingProcessNew"/>
    <dgm:cxn modelId="{A72AA604-FFE0-4B92-AA45-E067E2A9EB5C}" type="presParOf" srcId="{98FEE7B1-DA89-4FD4-ABE6-A72210306443}" destId="{73F0A55C-8BAC-4EF2-BE00-4D67A567D516}" srcOrd="5" destOrd="0" presId="urn:microsoft.com/office/officeart/2016/7/layout/RepeatingBendingProcessNew"/>
    <dgm:cxn modelId="{1BA38AB4-382D-4632-BBE7-1BCBFE72DBFB}" type="presParOf" srcId="{73F0A55C-8BAC-4EF2-BE00-4D67A567D516}" destId="{46DBA0D1-5529-4BFF-AA80-EC9D9E63A038}" srcOrd="0" destOrd="0" presId="urn:microsoft.com/office/officeart/2016/7/layout/RepeatingBendingProcessNew"/>
    <dgm:cxn modelId="{20373A4E-812E-47DE-BB48-0EDD0F916B3D}" type="presParOf" srcId="{98FEE7B1-DA89-4FD4-ABE6-A72210306443}" destId="{470F896E-F18F-433A-A656-094630D0582B}" srcOrd="6" destOrd="0" presId="urn:microsoft.com/office/officeart/2016/7/layout/RepeatingBendingProcessNew"/>
    <dgm:cxn modelId="{AA231B80-92A8-438F-9197-7D6BE9D83BC9}" type="presParOf" srcId="{98FEE7B1-DA89-4FD4-ABE6-A72210306443}" destId="{79B21A67-12FE-408F-B7F6-6D8E75A8417F}" srcOrd="7" destOrd="0" presId="urn:microsoft.com/office/officeart/2016/7/layout/RepeatingBendingProcessNew"/>
    <dgm:cxn modelId="{5A088B85-4846-4CF5-A070-19C96912DB57}" type="presParOf" srcId="{79B21A67-12FE-408F-B7F6-6D8E75A8417F}" destId="{B5C94DDE-EF67-4BCD-B2C3-B705D4D4133E}" srcOrd="0" destOrd="0" presId="urn:microsoft.com/office/officeart/2016/7/layout/RepeatingBendingProcessNew"/>
    <dgm:cxn modelId="{AB0A2BA1-91AB-420D-8F15-D19AAD8CAB8E}" type="presParOf" srcId="{98FEE7B1-DA89-4FD4-ABE6-A72210306443}" destId="{75CAA354-59DC-4C9E-8C9B-4850ABA33C5F}" srcOrd="8" destOrd="0" presId="urn:microsoft.com/office/officeart/2016/7/layout/RepeatingBendingProcessNew"/>
    <dgm:cxn modelId="{805D08DD-F4D4-46CA-8AAC-06CDCFF0A41A}" type="presParOf" srcId="{98FEE7B1-DA89-4FD4-ABE6-A72210306443}" destId="{FD7FD2A3-8687-4968-A9C1-67345444A6BF}" srcOrd="9" destOrd="0" presId="urn:microsoft.com/office/officeart/2016/7/layout/RepeatingBendingProcessNew"/>
    <dgm:cxn modelId="{EF43866D-8C52-4053-9589-26C91189F96C}" type="presParOf" srcId="{FD7FD2A3-8687-4968-A9C1-67345444A6BF}" destId="{802E74DD-2C8B-4E3C-848B-8B3A931AE080}" srcOrd="0" destOrd="0" presId="urn:microsoft.com/office/officeart/2016/7/layout/RepeatingBendingProcessNew"/>
    <dgm:cxn modelId="{795CD504-D20A-4229-B32D-B5E246FA118A}" type="presParOf" srcId="{98FEE7B1-DA89-4FD4-ABE6-A72210306443}" destId="{140E1BF8-542C-4B61-8057-C8B4137DB795}"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C60D6F-EAFE-4638-BEF0-81F4890311A0}">
      <dsp:nvSpPr>
        <dsp:cNvPr id="0" name=""/>
        <dsp:cNvSpPr/>
      </dsp:nvSpPr>
      <dsp:spPr>
        <a:xfrm>
          <a:off x="477" y="2166169"/>
          <a:ext cx="2765441" cy="13827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Pt presents to ED for OD and is triaged by PRC and connects patient to CHW</a:t>
          </a:r>
        </a:p>
      </dsp:txBody>
      <dsp:txXfrm>
        <a:off x="40975" y="2206667"/>
        <a:ext cx="2684445" cy="1301724"/>
      </dsp:txXfrm>
    </dsp:sp>
    <dsp:sp modelId="{02BD30FC-9BEB-4B10-9A7A-1CAFC9564763}">
      <dsp:nvSpPr>
        <dsp:cNvPr id="0" name=""/>
        <dsp:cNvSpPr/>
      </dsp:nvSpPr>
      <dsp:spPr>
        <a:xfrm rot="17741048">
          <a:off x="2028811" y="1663339"/>
          <a:ext cx="2601907" cy="43549"/>
        </a:xfrm>
        <a:custGeom>
          <a:avLst/>
          <a:gdLst/>
          <a:ahLst/>
          <a:cxnLst/>
          <a:rect l="0" t="0" r="0" b="0"/>
          <a:pathLst>
            <a:path>
              <a:moveTo>
                <a:pt x="0" y="21774"/>
              </a:moveTo>
              <a:lnTo>
                <a:pt x="2601907" y="2177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3264717" y="1620066"/>
        <a:ext cx="130095" cy="130095"/>
      </dsp:txXfrm>
    </dsp:sp>
    <dsp:sp modelId="{144DF5AC-831C-45B2-AD0D-4CACEAA3A34D}">
      <dsp:nvSpPr>
        <dsp:cNvPr id="0" name=""/>
        <dsp:cNvSpPr/>
      </dsp:nvSpPr>
      <dsp:spPr>
        <a:xfrm>
          <a:off x="3893611" y="251246"/>
          <a:ext cx="2765441" cy="52290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Rehab</a:t>
          </a:r>
        </a:p>
      </dsp:txBody>
      <dsp:txXfrm>
        <a:off x="3908926" y="266561"/>
        <a:ext cx="2734811" cy="492273"/>
      </dsp:txXfrm>
    </dsp:sp>
    <dsp:sp modelId="{90589A48-821D-4C24-A95A-BB0069BDCEA2}">
      <dsp:nvSpPr>
        <dsp:cNvPr id="0" name=""/>
        <dsp:cNvSpPr/>
      </dsp:nvSpPr>
      <dsp:spPr>
        <a:xfrm rot="18332014">
          <a:off x="2347972" y="2023676"/>
          <a:ext cx="1995831" cy="43549"/>
        </a:xfrm>
        <a:custGeom>
          <a:avLst/>
          <a:gdLst/>
          <a:ahLst/>
          <a:cxnLst/>
          <a:rect l="0" t="0" r="0" b="0"/>
          <a:pathLst>
            <a:path>
              <a:moveTo>
                <a:pt x="0" y="21774"/>
              </a:moveTo>
              <a:lnTo>
                <a:pt x="1995831" y="2177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295992" y="1995555"/>
        <a:ext cx="99791" cy="99791"/>
      </dsp:txXfrm>
    </dsp:sp>
    <dsp:sp modelId="{4D05A76D-4D68-4EA0-A1BC-D08DEE5BE69E}">
      <dsp:nvSpPr>
        <dsp:cNvPr id="0" name=""/>
        <dsp:cNvSpPr/>
      </dsp:nvSpPr>
      <dsp:spPr>
        <a:xfrm>
          <a:off x="3925856" y="831021"/>
          <a:ext cx="2765441" cy="8047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IOP with OTP</a:t>
          </a:r>
        </a:p>
      </dsp:txBody>
      <dsp:txXfrm>
        <a:off x="3949425" y="854590"/>
        <a:ext cx="2718303" cy="757564"/>
      </dsp:txXfrm>
    </dsp:sp>
    <dsp:sp modelId="{20A77933-3513-4EB5-A713-015E05D3077E}">
      <dsp:nvSpPr>
        <dsp:cNvPr id="0" name=""/>
        <dsp:cNvSpPr/>
      </dsp:nvSpPr>
      <dsp:spPr>
        <a:xfrm rot="21570510">
          <a:off x="2765898" y="2830825"/>
          <a:ext cx="1149276" cy="43549"/>
        </a:xfrm>
        <a:custGeom>
          <a:avLst/>
          <a:gdLst/>
          <a:ahLst/>
          <a:cxnLst/>
          <a:rect l="0" t="0" r="0" b="0"/>
          <a:pathLst>
            <a:path>
              <a:moveTo>
                <a:pt x="0" y="21774"/>
              </a:moveTo>
              <a:lnTo>
                <a:pt x="1149276" y="2177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11804" y="2823868"/>
        <a:ext cx="57463" cy="57463"/>
      </dsp:txXfrm>
    </dsp:sp>
    <dsp:sp modelId="{C2B6ED63-3646-4356-BFD8-81BD94938F63}">
      <dsp:nvSpPr>
        <dsp:cNvPr id="0" name=""/>
        <dsp:cNvSpPr/>
      </dsp:nvSpPr>
      <dsp:spPr>
        <a:xfrm>
          <a:off x="3915154" y="2294769"/>
          <a:ext cx="2765441" cy="110580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Outpatient MOUD Induction</a:t>
          </a:r>
        </a:p>
      </dsp:txBody>
      <dsp:txXfrm>
        <a:off x="3947542" y="2327157"/>
        <a:ext cx="2700665" cy="1041027"/>
      </dsp:txXfrm>
    </dsp:sp>
    <dsp:sp modelId="{625AC998-D51D-409F-AE35-BF8294334DA6}">
      <dsp:nvSpPr>
        <dsp:cNvPr id="0" name=""/>
        <dsp:cNvSpPr/>
      </dsp:nvSpPr>
      <dsp:spPr>
        <a:xfrm rot="19143299">
          <a:off x="6536791" y="2440711"/>
          <a:ext cx="1175535" cy="43549"/>
        </a:xfrm>
        <a:custGeom>
          <a:avLst/>
          <a:gdLst/>
          <a:ahLst/>
          <a:cxnLst/>
          <a:rect l="0" t="0" r="0" b="0"/>
          <a:pathLst>
            <a:path>
              <a:moveTo>
                <a:pt x="0" y="21774"/>
              </a:moveTo>
              <a:lnTo>
                <a:pt x="1175535" y="2177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95171" y="2433098"/>
        <a:ext cx="58776" cy="58776"/>
      </dsp:txXfrm>
    </dsp:sp>
    <dsp:sp modelId="{4BEA901C-58CC-4BE7-8441-2C93332C9F96}">
      <dsp:nvSpPr>
        <dsp:cNvPr id="0" name=""/>
        <dsp:cNvSpPr/>
      </dsp:nvSpPr>
      <dsp:spPr>
        <a:xfrm>
          <a:off x="7568523" y="1661766"/>
          <a:ext cx="2765441" cy="8310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Referral to Counseling</a:t>
          </a:r>
        </a:p>
      </dsp:txBody>
      <dsp:txXfrm>
        <a:off x="7592864" y="1686107"/>
        <a:ext cx="2716759" cy="782388"/>
      </dsp:txXfrm>
    </dsp:sp>
    <dsp:sp modelId="{6A46626A-C45B-45DB-A1B1-C15BA54695E7}">
      <dsp:nvSpPr>
        <dsp:cNvPr id="0" name=""/>
        <dsp:cNvSpPr/>
      </dsp:nvSpPr>
      <dsp:spPr>
        <a:xfrm rot="1926094">
          <a:off x="6601436" y="3101036"/>
          <a:ext cx="1035489" cy="43549"/>
        </a:xfrm>
        <a:custGeom>
          <a:avLst/>
          <a:gdLst/>
          <a:ahLst/>
          <a:cxnLst/>
          <a:rect l="0" t="0" r="0" b="0"/>
          <a:pathLst>
            <a:path>
              <a:moveTo>
                <a:pt x="0" y="21774"/>
              </a:moveTo>
              <a:lnTo>
                <a:pt x="1035489" y="2177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93293" y="3096924"/>
        <a:ext cx="51774" cy="51774"/>
      </dsp:txXfrm>
    </dsp:sp>
    <dsp:sp modelId="{93B9AF62-E08A-4332-8E54-F75CE246FA36}">
      <dsp:nvSpPr>
        <dsp:cNvPr id="0" name=""/>
        <dsp:cNvSpPr/>
      </dsp:nvSpPr>
      <dsp:spPr>
        <a:xfrm>
          <a:off x="7557766" y="2706592"/>
          <a:ext cx="2765441" cy="13827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CHW connects patient to Community Resources</a:t>
          </a:r>
        </a:p>
      </dsp:txBody>
      <dsp:txXfrm>
        <a:off x="7598264" y="2747090"/>
        <a:ext cx="2684445" cy="1301724"/>
      </dsp:txXfrm>
    </dsp:sp>
    <dsp:sp modelId="{E46E7B0C-6621-4B88-A609-EE6331A8E8F9}">
      <dsp:nvSpPr>
        <dsp:cNvPr id="0" name=""/>
        <dsp:cNvSpPr/>
      </dsp:nvSpPr>
      <dsp:spPr>
        <a:xfrm rot="3250933">
          <a:off x="2358656" y="3631922"/>
          <a:ext cx="1963706" cy="43549"/>
        </a:xfrm>
        <a:custGeom>
          <a:avLst/>
          <a:gdLst/>
          <a:ahLst/>
          <a:cxnLst/>
          <a:rect l="0" t="0" r="0" b="0"/>
          <a:pathLst>
            <a:path>
              <a:moveTo>
                <a:pt x="0" y="21774"/>
              </a:moveTo>
              <a:lnTo>
                <a:pt x="1963706" y="2177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291416" y="3604604"/>
        <a:ext cx="98185" cy="98185"/>
      </dsp:txXfrm>
    </dsp:sp>
    <dsp:sp modelId="{7D3A533C-BC9E-4225-88CD-915E8B560ADA}">
      <dsp:nvSpPr>
        <dsp:cNvPr id="0" name=""/>
        <dsp:cNvSpPr/>
      </dsp:nvSpPr>
      <dsp:spPr>
        <a:xfrm>
          <a:off x="3915098" y="3758503"/>
          <a:ext cx="2765441" cy="13827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Community Recovery Resources</a:t>
          </a:r>
        </a:p>
      </dsp:txBody>
      <dsp:txXfrm>
        <a:off x="3955596" y="3799001"/>
        <a:ext cx="2684445" cy="13017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AE2530-12B0-4FCC-8DB8-42C81E9DF971}">
      <dsp:nvSpPr>
        <dsp:cNvPr id="0" name=""/>
        <dsp:cNvSpPr/>
      </dsp:nvSpPr>
      <dsp:spPr>
        <a:xfrm>
          <a:off x="2404261" y="887972"/>
          <a:ext cx="520397" cy="91440"/>
        </a:xfrm>
        <a:custGeom>
          <a:avLst/>
          <a:gdLst/>
          <a:ahLst/>
          <a:cxnLst/>
          <a:rect l="0" t="0" r="0" b="0"/>
          <a:pathLst>
            <a:path>
              <a:moveTo>
                <a:pt x="0" y="45720"/>
              </a:moveTo>
              <a:lnTo>
                <a:pt x="520397" y="45720"/>
              </a:lnTo>
            </a:path>
          </a:pathLst>
        </a:custGeom>
        <a:noFill/>
        <a:ln w="6350" cap="flat" cmpd="sng" algn="ctr">
          <a:solidFill>
            <a:schemeClr val="accent5"/>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STXihei" panose="02010600040101010101" pitchFamily="2" charset="-122"/>
            <a:ea typeface="STXihei" panose="02010600040101010101" pitchFamily="2" charset="-122"/>
            <a:cs typeface="Arial" panose="020B0604020202020204" pitchFamily="34" charset="0"/>
          </a:endParaRPr>
        </a:p>
      </dsp:txBody>
      <dsp:txXfrm>
        <a:off x="2650684" y="930934"/>
        <a:ext cx="27549" cy="5515"/>
      </dsp:txXfrm>
    </dsp:sp>
    <dsp:sp modelId="{FA29336E-1FE7-450C-B21F-0F2ED1049910}">
      <dsp:nvSpPr>
        <dsp:cNvPr id="0" name=""/>
        <dsp:cNvSpPr/>
      </dsp:nvSpPr>
      <dsp:spPr>
        <a:xfrm>
          <a:off x="10421" y="215000"/>
          <a:ext cx="2395639" cy="1437383"/>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7388" tIns="123220" rIns="117388" bIns="123220" numCol="1" spcCol="1270" anchor="ctr" anchorCtr="0">
          <a:noAutofit/>
        </a:bodyPr>
        <a:lstStyle/>
        <a:p>
          <a:pPr marL="0" lvl="0" indent="0" algn="ctr" defTabSz="711200">
            <a:lnSpc>
              <a:spcPct val="90000"/>
            </a:lnSpc>
            <a:spcBef>
              <a:spcPct val="0"/>
            </a:spcBef>
            <a:spcAft>
              <a:spcPct val="35000"/>
            </a:spcAft>
            <a:buNone/>
          </a:pPr>
          <a:r>
            <a:rPr lang="en-US" sz="1600" u="none" kern="1200" dirty="0">
              <a:latin typeface="STXihei" panose="02010600040101010101" pitchFamily="2" charset="-122"/>
              <a:ea typeface="STXihei" panose="02010600040101010101" pitchFamily="2" charset="-122"/>
              <a:cs typeface="Arial" panose="020B0604020202020204" pitchFamily="34" charset="0"/>
            </a:rPr>
            <a:t>Completed eligibility ap</a:t>
          </a:r>
          <a:r>
            <a:rPr lang="en-US" sz="1600" kern="1200" dirty="0">
              <a:latin typeface="STXihei" panose="02010600040101010101" pitchFamily="2" charset="-122"/>
              <a:ea typeface="STXihei" panose="02010600040101010101" pitchFamily="2" charset="-122"/>
              <a:cs typeface="Arial" panose="020B0604020202020204" pitchFamily="34" charset="0"/>
            </a:rPr>
            <a:t>plication submitted</a:t>
          </a:r>
        </a:p>
      </dsp:txBody>
      <dsp:txXfrm>
        <a:off x="10421" y="215000"/>
        <a:ext cx="2395639" cy="1437383"/>
      </dsp:txXfrm>
    </dsp:sp>
    <dsp:sp modelId="{02E90511-BD9B-40AF-B4AD-DD9ABC258F04}">
      <dsp:nvSpPr>
        <dsp:cNvPr id="0" name=""/>
        <dsp:cNvSpPr/>
      </dsp:nvSpPr>
      <dsp:spPr>
        <a:xfrm>
          <a:off x="5350897" y="887972"/>
          <a:ext cx="520397" cy="91440"/>
        </a:xfrm>
        <a:custGeom>
          <a:avLst/>
          <a:gdLst/>
          <a:ahLst/>
          <a:cxnLst/>
          <a:rect l="0" t="0" r="0" b="0"/>
          <a:pathLst>
            <a:path>
              <a:moveTo>
                <a:pt x="0" y="45720"/>
              </a:moveTo>
              <a:lnTo>
                <a:pt x="520397" y="45720"/>
              </a:lnTo>
            </a:path>
          </a:pathLst>
        </a:custGeom>
        <a:noFill/>
        <a:ln w="6350" cap="flat" cmpd="sng" algn="ctr">
          <a:solidFill>
            <a:schemeClr val="accent5"/>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STXihei" panose="02010600040101010101" pitchFamily="2" charset="-122"/>
            <a:ea typeface="STXihei" panose="02010600040101010101" pitchFamily="2" charset="-122"/>
            <a:cs typeface="Arial" panose="020B0604020202020204" pitchFamily="34" charset="0"/>
          </a:endParaRPr>
        </a:p>
      </dsp:txBody>
      <dsp:txXfrm>
        <a:off x="5597321" y="930934"/>
        <a:ext cx="27549" cy="5515"/>
      </dsp:txXfrm>
    </dsp:sp>
    <dsp:sp modelId="{00FBCC8E-7F57-49B4-A8D2-A185CA91B66B}">
      <dsp:nvSpPr>
        <dsp:cNvPr id="0" name=""/>
        <dsp:cNvSpPr/>
      </dsp:nvSpPr>
      <dsp:spPr>
        <a:xfrm>
          <a:off x="2957058" y="215000"/>
          <a:ext cx="2395639" cy="1437383"/>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7388" tIns="123220" rIns="117388" bIns="1232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latin typeface="STXihei" panose="02010600040101010101" pitchFamily="2" charset="-122"/>
              <a:ea typeface="STXihei" panose="02010600040101010101" pitchFamily="2" charset="-122"/>
              <a:cs typeface="Arial" panose="020B0604020202020204" pitchFamily="34" charset="0"/>
            </a:rPr>
            <a:t>Eligibility worker at zone determines the individual is eligible for 1915(</a:t>
          </a:r>
          <a:r>
            <a:rPr lang="en-US" sz="1600" kern="1200" dirty="0" err="1">
              <a:solidFill>
                <a:schemeClr val="tx1"/>
              </a:solidFill>
              <a:latin typeface="STXihei" panose="02010600040101010101" pitchFamily="2" charset="-122"/>
              <a:ea typeface="STXihei" panose="02010600040101010101" pitchFamily="2" charset="-122"/>
              <a:cs typeface="Arial" panose="020B0604020202020204" pitchFamily="34" charset="0"/>
            </a:rPr>
            <a:t>i</a:t>
          </a:r>
          <a:r>
            <a:rPr lang="en-US" sz="1600" kern="1200" dirty="0">
              <a:solidFill>
                <a:schemeClr val="tx1"/>
              </a:solidFill>
              <a:latin typeface="STXihei" panose="02010600040101010101" pitchFamily="2" charset="-122"/>
              <a:ea typeface="STXihei" panose="02010600040101010101" pitchFamily="2" charset="-122"/>
              <a:cs typeface="Arial" panose="020B0604020202020204" pitchFamily="34" charset="0"/>
            </a:rPr>
            <a:t>) services</a:t>
          </a:r>
        </a:p>
      </dsp:txBody>
      <dsp:txXfrm>
        <a:off x="2957058" y="215000"/>
        <a:ext cx="2395639" cy="1437383"/>
      </dsp:txXfrm>
    </dsp:sp>
    <dsp:sp modelId="{73F0A55C-8BAC-4EF2-BE00-4D67A567D516}">
      <dsp:nvSpPr>
        <dsp:cNvPr id="0" name=""/>
        <dsp:cNvSpPr/>
      </dsp:nvSpPr>
      <dsp:spPr>
        <a:xfrm>
          <a:off x="1208241" y="1650583"/>
          <a:ext cx="5893273" cy="493949"/>
        </a:xfrm>
        <a:custGeom>
          <a:avLst/>
          <a:gdLst/>
          <a:ahLst/>
          <a:cxnLst/>
          <a:rect l="0" t="0" r="0" b="0"/>
          <a:pathLst>
            <a:path>
              <a:moveTo>
                <a:pt x="5893273" y="0"/>
              </a:moveTo>
              <a:lnTo>
                <a:pt x="5893273" y="264074"/>
              </a:lnTo>
              <a:lnTo>
                <a:pt x="0" y="264074"/>
              </a:lnTo>
              <a:lnTo>
                <a:pt x="0" y="493949"/>
              </a:lnTo>
            </a:path>
          </a:pathLst>
        </a:custGeom>
        <a:noFill/>
        <a:ln w="6350" cap="flat" cmpd="sng" algn="ctr">
          <a:solidFill>
            <a:schemeClr val="accent5"/>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STXihei" panose="02010600040101010101" pitchFamily="2" charset="-122"/>
            <a:ea typeface="STXihei" panose="02010600040101010101" pitchFamily="2" charset="-122"/>
            <a:cs typeface="Arial" panose="020B0604020202020204" pitchFamily="34" charset="0"/>
          </a:endParaRPr>
        </a:p>
      </dsp:txBody>
      <dsp:txXfrm>
        <a:off x="4006963" y="1894800"/>
        <a:ext cx="295828" cy="5515"/>
      </dsp:txXfrm>
    </dsp:sp>
    <dsp:sp modelId="{B3DC65CD-91CE-420D-A697-8D84A5DB31C1}">
      <dsp:nvSpPr>
        <dsp:cNvPr id="0" name=""/>
        <dsp:cNvSpPr/>
      </dsp:nvSpPr>
      <dsp:spPr>
        <a:xfrm>
          <a:off x="5903694" y="215000"/>
          <a:ext cx="2395639" cy="1437383"/>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7388" tIns="123220" rIns="117388" bIns="1232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STXihei" panose="02010600040101010101" pitchFamily="2" charset="-122"/>
              <a:ea typeface="STXihei" panose="02010600040101010101" pitchFamily="2" charset="-122"/>
              <a:cs typeface="Arial" panose="020B0604020202020204" pitchFamily="34" charset="0"/>
            </a:rPr>
            <a:t>Individual chooses care coordinator, with or without assistance from navigator</a:t>
          </a:r>
        </a:p>
      </dsp:txBody>
      <dsp:txXfrm>
        <a:off x="5903694" y="215000"/>
        <a:ext cx="2395639" cy="1437383"/>
      </dsp:txXfrm>
    </dsp:sp>
    <dsp:sp modelId="{79B21A67-12FE-408F-B7F6-6D8E75A8417F}">
      <dsp:nvSpPr>
        <dsp:cNvPr id="0" name=""/>
        <dsp:cNvSpPr/>
      </dsp:nvSpPr>
      <dsp:spPr>
        <a:xfrm>
          <a:off x="2404261" y="2849905"/>
          <a:ext cx="520397" cy="91440"/>
        </a:xfrm>
        <a:custGeom>
          <a:avLst/>
          <a:gdLst/>
          <a:ahLst/>
          <a:cxnLst/>
          <a:rect l="0" t="0" r="0" b="0"/>
          <a:pathLst>
            <a:path>
              <a:moveTo>
                <a:pt x="0" y="45720"/>
              </a:moveTo>
              <a:lnTo>
                <a:pt x="520397" y="45720"/>
              </a:lnTo>
            </a:path>
          </a:pathLst>
        </a:custGeom>
        <a:noFill/>
        <a:ln w="6350" cap="flat" cmpd="sng" algn="ctr">
          <a:solidFill>
            <a:schemeClr val="accent5"/>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STXihei" panose="02010600040101010101" pitchFamily="2" charset="-122"/>
            <a:ea typeface="STXihei" panose="02010600040101010101" pitchFamily="2" charset="-122"/>
            <a:cs typeface="Arial" panose="020B0604020202020204" pitchFamily="34" charset="0"/>
          </a:endParaRPr>
        </a:p>
      </dsp:txBody>
      <dsp:txXfrm>
        <a:off x="2650684" y="2892867"/>
        <a:ext cx="27549" cy="5515"/>
      </dsp:txXfrm>
    </dsp:sp>
    <dsp:sp modelId="{470F896E-F18F-433A-A656-094630D0582B}">
      <dsp:nvSpPr>
        <dsp:cNvPr id="0" name=""/>
        <dsp:cNvSpPr/>
      </dsp:nvSpPr>
      <dsp:spPr>
        <a:xfrm>
          <a:off x="10421" y="2176933"/>
          <a:ext cx="2395639" cy="1437383"/>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7388" tIns="123220" rIns="117388" bIns="1232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STXihei" panose="02010600040101010101" pitchFamily="2" charset="-122"/>
              <a:ea typeface="STXihei" panose="02010600040101010101" pitchFamily="2" charset="-122"/>
              <a:cs typeface="Arial" panose="020B0604020202020204" pitchFamily="34" charset="0"/>
            </a:rPr>
            <a:t>Individual and care coordinator develop person-centered plan of care</a:t>
          </a:r>
        </a:p>
      </dsp:txBody>
      <dsp:txXfrm>
        <a:off x="10421" y="2176933"/>
        <a:ext cx="2395639" cy="1437383"/>
      </dsp:txXfrm>
    </dsp:sp>
    <dsp:sp modelId="{FD7FD2A3-8687-4968-A9C1-67345444A6BF}">
      <dsp:nvSpPr>
        <dsp:cNvPr id="0" name=""/>
        <dsp:cNvSpPr/>
      </dsp:nvSpPr>
      <dsp:spPr>
        <a:xfrm>
          <a:off x="5350897" y="2849905"/>
          <a:ext cx="520397" cy="91440"/>
        </a:xfrm>
        <a:custGeom>
          <a:avLst/>
          <a:gdLst/>
          <a:ahLst/>
          <a:cxnLst/>
          <a:rect l="0" t="0" r="0" b="0"/>
          <a:pathLst>
            <a:path>
              <a:moveTo>
                <a:pt x="0" y="45720"/>
              </a:moveTo>
              <a:lnTo>
                <a:pt x="520397" y="45720"/>
              </a:lnTo>
            </a:path>
          </a:pathLst>
        </a:custGeom>
        <a:noFill/>
        <a:ln w="6350" cap="flat" cmpd="sng" algn="ctr">
          <a:solidFill>
            <a:schemeClr val="accent5"/>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STXihei" panose="02010600040101010101" pitchFamily="2" charset="-122"/>
            <a:ea typeface="STXihei" panose="02010600040101010101" pitchFamily="2" charset="-122"/>
            <a:cs typeface="Arial" panose="020B0604020202020204" pitchFamily="34" charset="0"/>
          </a:endParaRPr>
        </a:p>
      </dsp:txBody>
      <dsp:txXfrm>
        <a:off x="5597321" y="2892867"/>
        <a:ext cx="27549" cy="5515"/>
      </dsp:txXfrm>
    </dsp:sp>
    <dsp:sp modelId="{75CAA354-59DC-4C9E-8C9B-4850ABA33C5F}">
      <dsp:nvSpPr>
        <dsp:cNvPr id="0" name=""/>
        <dsp:cNvSpPr/>
      </dsp:nvSpPr>
      <dsp:spPr>
        <a:xfrm>
          <a:off x="2957058" y="2176933"/>
          <a:ext cx="2395639" cy="1437383"/>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7388" tIns="123220" rIns="117388" bIns="1232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STXihei" panose="02010600040101010101" pitchFamily="2" charset="-122"/>
              <a:ea typeface="STXihei" panose="02010600040101010101" pitchFamily="2" charset="-122"/>
              <a:cs typeface="Arial" panose="020B0604020202020204" pitchFamily="34" charset="0"/>
            </a:rPr>
            <a:t>Care coordinator requests additional provider(s) on behalf of individual</a:t>
          </a:r>
        </a:p>
      </dsp:txBody>
      <dsp:txXfrm>
        <a:off x="2957058" y="2176933"/>
        <a:ext cx="2395639" cy="1437383"/>
      </dsp:txXfrm>
    </dsp:sp>
    <dsp:sp modelId="{140E1BF8-542C-4B61-8057-C8B4137DB795}">
      <dsp:nvSpPr>
        <dsp:cNvPr id="0" name=""/>
        <dsp:cNvSpPr/>
      </dsp:nvSpPr>
      <dsp:spPr>
        <a:xfrm>
          <a:off x="5903694" y="2176933"/>
          <a:ext cx="2395639" cy="1437383"/>
        </a:xfrm>
        <a:prstGeom prst="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7388" tIns="123220" rIns="117388" bIns="123220" numCol="1" spcCol="1270" anchor="ctr" anchorCtr="0">
          <a:noAutofit/>
        </a:bodyPr>
        <a:lstStyle/>
        <a:p>
          <a:pPr marL="0" lvl="0" indent="0" algn="ctr" defTabSz="711200">
            <a:lnSpc>
              <a:spcPct val="90000"/>
            </a:lnSpc>
            <a:spcBef>
              <a:spcPct val="0"/>
            </a:spcBef>
            <a:spcAft>
              <a:spcPct val="35000"/>
            </a:spcAft>
            <a:buNone/>
          </a:pPr>
          <a:r>
            <a:rPr lang="en-US" sz="1600" kern="1200">
              <a:latin typeface="STXihei" panose="02010600040101010101" pitchFamily="2" charset="-122"/>
              <a:ea typeface="STXihei" panose="02010600040101010101" pitchFamily="2" charset="-122"/>
              <a:cs typeface="Arial" panose="020B0604020202020204" pitchFamily="34" charset="0"/>
            </a:rPr>
            <a:t>Additional provider requests pre-authorization, services are provided</a:t>
          </a:r>
        </a:p>
      </dsp:txBody>
      <dsp:txXfrm>
        <a:off x="5903694" y="2176933"/>
        <a:ext cx="2395639" cy="143738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E282D3-D4A5-A84B-8464-15DE90E5B4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33DDC38-6663-E04A-AC2E-C7CEC3FD41B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4FA92CD-AC42-B049-B868-8ACB93294A8A}" type="datetimeFigureOut">
              <a:rPr lang="en-US" smtClean="0"/>
              <a:t>4/11/2024</a:t>
            </a:fld>
            <a:endParaRPr lang="en-US"/>
          </a:p>
        </p:txBody>
      </p:sp>
      <p:sp>
        <p:nvSpPr>
          <p:cNvPr id="4" name="Footer Placeholder 3">
            <a:extLst>
              <a:ext uri="{FF2B5EF4-FFF2-40B4-BE49-F238E27FC236}">
                <a16:creationId xmlns:a16="http://schemas.microsoft.com/office/drawing/2014/main" id="{FAF6781E-DFB5-7846-A4C0-C03F6C5423D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7E9A8BD-AE81-5E41-9679-C119DB9B3F2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801F24E-1D3E-FC47-8947-CD8464F892F4}" type="slidenum">
              <a:rPr lang="en-US" smtClean="0"/>
              <a:t>‹#›</a:t>
            </a:fld>
            <a:endParaRPr lang="en-US"/>
          </a:p>
        </p:txBody>
      </p:sp>
    </p:spTree>
    <p:extLst>
      <p:ext uri="{BB962C8B-B14F-4D97-AF65-F5344CB8AC3E}">
        <p14:creationId xmlns:p14="http://schemas.microsoft.com/office/powerpoint/2010/main" val="15202945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86E11E-2B47-7D49-9C51-93F11536362A}" type="datetimeFigureOut">
              <a:rPr lang="en-US" smtClean="0"/>
              <a:t>4/11/2024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04B0C1-2808-4543-8245-652466B50F69}" type="slidenum">
              <a:rPr lang="en-US" smtClean="0"/>
              <a:t>‹#›</a:t>
            </a:fld>
            <a:endParaRPr lang="en-US"/>
          </a:p>
        </p:txBody>
      </p:sp>
    </p:spTree>
    <p:extLst>
      <p:ext uri="{BB962C8B-B14F-4D97-AF65-F5344CB8AC3E}">
        <p14:creationId xmlns:p14="http://schemas.microsoft.com/office/powerpoint/2010/main" val="3763851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04B0C1-2808-4543-8245-652466B50F69}" type="slidenum">
              <a:rPr lang="en-US" smtClean="0"/>
              <a:t>2</a:t>
            </a:fld>
            <a:endParaRPr lang="en-US"/>
          </a:p>
        </p:txBody>
      </p:sp>
    </p:spTree>
    <p:extLst>
      <p:ext uri="{BB962C8B-B14F-4D97-AF65-F5344CB8AC3E}">
        <p14:creationId xmlns:p14="http://schemas.microsoft.com/office/powerpoint/2010/main" val="1869330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5FC84-81F8-4BF5-BFE5-69B3FA9A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6219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5FC84-81F8-4BF5-BFE5-69B3FA9A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57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2019 ND legislature passed to create a new program that was expansion of the FTR model beyond the DOCR specific population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4A8B21-5EE4-4487-834F-BA88397FE9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116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5FC84-81F8-4BF5-BFE5-69B3FA9A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7600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discussed earlier in 2018 there was a study facilitated that highlighted the needs for more community-based support service for people with behavioral health, a 1915i state plan amendment was created to respond to those needs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9C3DF8-A034-4CDB-A239-CDE45EFC19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2961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been working together with behavioral health providers and providing agencies working with adults with physical disabilities and aging to work to meet their caring support needs as well as their behavioral health needs, Jake is going to highlight some programs that assist financially and practically in helping people find and securing housing in the community.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5FC84-81F8-4BF5-BFE5-69B3FA9A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240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been working together with behavioral health providers and providing agencies working with adults with physical disabilities and aging to work to meet their caring support needs as well as their behavioral health needs, Jake is going to highlight some programs that assist financially and practically in helping people find and securing housing in the community.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5FC84-81F8-4BF5-BFE5-69B3FA9A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7197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5FC84-81F8-4BF5-BFE5-69B3FA9A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7734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5FC84-81F8-4BF5-BFE5-69B3FA9A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4740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5FC84-81F8-4BF5-BFE5-69B3FA9A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2962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04B0C1-2808-4543-8245-652466B50F69}" type="slidenum">
              <a:rPr lang="en-US" smtClean="0"/>
              <a:t>3</a:t>
            </a:fld>
            <a:endParaRPr lang="en-US"/>
          </a:p>
        </p:txBody>
      </p:sp>
    </p:spTree>
    <p:extLst>
      <p:ext uri="{BB962C8B-B14F-4D97-AF65-F5344CB8AC3E}">
        <p14:creationId xmlns:p14="http://schemas.microsoft.com/office/powerpoint/2010/main" val="31022936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5FC84-81F8-4BF5-BFE5-69B3FA9A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5143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5FC84-81F8-4BF5-BFE5-69B3FA9A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88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Lindsay Sarver is the Community Health Improvement Strategist for Healthy Jackson County Coalition, a cohort of over three hundred community stakeholders seeking to improve the health of Jackson County, IN and surrounding areas. Ms. Sarver has two decades experience in social services, working with adults and adolescents experiencing serious mental illness, substance use, and individual and collective trauma. Lindsay's education is in Justice Studies, with an emphasis on human rights from Arizona State University; she has pursued additional certifications in chemical addictions counseling, obtained her Masters in Paralegal Studies from the George Washington University, and had the privilege of studying the impact of collective and individual trauma in South Africa. Lindsay works through the hospital and Healthy Jackson County to create collaboration and address logistical and ideological barriers to success in clinical and community settings seeking to improve mental health and substance use interventions.</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EC04B0C1-2808-4543-8245-652466B50F69}" type="slidenum">
              <a:rPr lang="en-US" smtClean="0"/>
              <a:t>42</a:t>
            </a:fld>
            <a:endParaRPr lang="en-US"/>
          </a:p>
        </p:txBody>
      </p:sp>
    </p:spTree>
    <p:extLst>
      <p:ext uri="{BB962C8B-B14F-4D97-AF65-F5344CB8AC3E}">
        <p14:creationId xmlns:p14="http://schemas.microsoft.com/office/powerpoint/2010/main" val="12023006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US"/>
          </a:p>
        </p:txBody>
      </p:sp>
      <p:sp>
        <p:nvSpPr>
          <p:cNvPr id="4" name="Slide Number Placeholder 3"/>
          <p:cNvSpPr>
            <a:spLocks noGrp="1"/>
          </p:cNvSpPr>
          <p:nvPr>
            <p:ph type="sldNum" sz="quarter" idx="10"/>
          </p:nvPr>
        </p:nvSpPr>
        <p:spPr/>
        <p:txBody>
          <a:bodyPr/>
          <a:lstStyle/>
          <a:p>
            <a:fld id="{6786F857-82D6-584B-957F-C5CFC6C925B8}" type="slidenum">
              <a:rPr lang="en-US" smtClean="0"/>
              <a:t>43</a:t>
            </a:fld>
            <a:endParaRPr lang="en-US"/>
          </a:p>
        </p:txBody>
      </p:sp>
    </p:spTree>
    <p:extLst>
      <p:ext uri="{BB962C8B-B14F-4D97-AF65-F5344CB8AC3E}">
        <p14:creationId xmlns:p14="http://schemas.microsoft.com/office/powerpoint/2010/main" val="24055141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04B0C1-2808-4543-8245-652466B50F69}" type="slidenum">
              <a:rPr lang="en-US" smtClean="0"/>
              <a:t>47</a:t>
            </a:fld>
            <a:endParaRPr lang="en-US"/>
          </a:p>
        </p:txBody>
      </p:sp>
    </p:spTree>
    <p:extLst>
      <p:ext uri="{BB962C8B-B14F-4D97-AF65-F5344CB8AC3E}">
        <p14:creationId xmlns:p14="http://schemas.microsoft.com/office/powerpoint/2010/main" val="21135137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04B0C1-2808-4543-8245-652466B50F69}" type="slidenum">
              <a:rPr lang="en-US" smtClean="0"/>
              <a:t>48</a:t>
            </a:fld>
            <a:endParaRPr lang="en-US"/>
          </a:p>
        </p:txBody>
      </p:sp>
    </p:spTree>
    <p:extLst>
      <p:ext uri="{BB962C8B-B14F-4D97-AF65-F5344CB8AC3E}">
        <p14:creationId xmlns:p14="http://schemas.microsoft.com/office/powerpoint/2010/main" val="657904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Bios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rPr>
              <a:t>Jake Reuter </a:t>
            </a:r>
            <a:r>
              <a:rPr lang="en-US" sz="1800" dirty="0">
                <a:effectLst/>
                <a:latin typeface="Calibri" panose="020F0502020204030204" pitchFamily="34" charset="0"/>
                <a:ea typeface="Calibri" panose="020F0502020204030204" pitchFamily="34" charset="0"/>
              </a:rPr>
              <a:t>is a program administrator with the North Dakota Department of Health and Human Services, Adult and Aging Services Section. In this role he oversees a Transition and Diversion Service assisting individuals with varied disabilities with a return to the community or to maintain their community living with support services. Jake was the Money Follows the Person Grant Program Administrator for ND from 2007 to 2022 working on enhancing the use of Medicaid for community services. </a:t>
            </a:r>
          </a:p>
          <a:p>
            <a:endParaRPr lang="en-US" dirty="0"/>
          </a:p>
        </p:txBody>
      </p:sp>
      <p:sp>
        <p:nvSpPr>
          <p:cNvPr id="4" name="Slide Number Placeholder 3"/>
          <p:cNvSpPr>
            <a:spLocks noGrp="1"/>
          </p:cNvSpPr>
          <p:nvPr>
            <p:ph type="sldNum" sz="quarter" idx="5"/>
          </p:nvPr>
        </p:nvSpPr>
        <p:spPr/>
        <p:txBody>
          <a:bodyPr/>
          <a:lstStyle/>
          <a:p>
            <a:fld id="{EC04B0C1-2808-4543-8245-652466B50F69}" type="slidenum">
              <a:rPr lang="en-US" smtClean="0"/>
              <a:t>4</a:t>
            </a:fld>
            <a:endParaRPr lang="en-US"/>
          </a:p>
        </p:txBody>
      </p:sp>
    </p:spTree>
    <p:extLst>
      <p:ext uri="{BB962C8B-B14F-4D97-AF65-F5344CB8AC3E}">
        <p14:creationId xmlns:p14="http://schemas.microsoft.com/office/powerpoint/2010/main" val="3722627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04B0C1-2808-4543-8245-652466B50F69}" type="slidenum">
              <a:rPr lang="en-US" smtClean="0"/>
              <a:t>9</a:t>
            </a:fld>
            <a:endParaRPr lang="en-US"/>
          </a:p>
        </p:txBody>
      </p:sp>
    </p:spTree>
    <p:extLst>
      <p:ext uri="{BB962C8B-B14F-4D97-AF65-F5344CB8AC3E}">
        <p14:creationId xmlns:p14="http://schemas.microsoft.com/office/powerpoint/2010/main" val="191329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04B0C1-2808-4543-8245-652466B50F69}" type="slidenum">
              <a:rPr lang="en-US" smtClean="0"/>
              <a:t>11</a:t>
            </a:fld>
            <a:endParaRPr lang="en-US"/>
          </a:p>
        </p:txBody>
      </p:sp>
    </p:spTree>
    <p:extLst>
      <p:ext uri="{BB962C8B-B14F-4D97-AF65-F5344CB8AC3E}">
        <p14:creationId xmlns:p14="http://schemas.microsoft.com/office/powerpoint/2010/main" val="3601519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5FC84-81F8-4BF5-BFE5-69B3FA9A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5326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NDCC gave authorization to the ND Department of Health and Human Services, Behavioral Health Division and DOCR funding and FTE’s to create a community behavioral health program. I’m going to highlight some state funded and Medicaid funded programs/services that have expanded the availability of support services for individuals.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5FC84-81F8-4BF5-BFE5-69B3FA9A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4282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5FC84-81F8-4BF5-BFE5-69B3FA9A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2391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5FC84-81F8-4BF5-BFE5-69B3FA9AC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91215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D3500-5D6C-2148-8343-7F1E86A4CD89}"/>
              </a:ext>
            </a:extLst>
          </p:cNvPr>
          <p:cNvSpPr>
            <a:spLocks noGrp="1"/>
          </p:cNvSpPr>
          <p:nvPr>
            <p:ph type="ctrTitle"/>
          </p:nvPr>
        </p:nvSpPr>
        <p:spPr>
          <a:xfrm>
            <a:off x="1524000" y="1122363"/>
            <a:ext cx="9144000" cy="2387600"/>
          </a:xfrm>
        </p:spPr>
        <p:txBody>
          <a:bodyPr anchor="b">
            <a:normAutofit/>
          </a:bodyPr>
          <a:lstStyle>
            <a:lvl1pPr algn="ctr">
              <a:defRPr sz="540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9160DD8-8E1E-C244-9D6B-51B111CD53BF}"/>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F1592E71-33A7-F7E4-8769-8C52A1EAFDDA}"/>
              </a:ext>
            </a:extLst>
          </p:cNvPr>
          <p:cNvSpPr>
            <a:spLocks noGrp="1"/>
          </p:cNvSpPr>
          <p:nvPr>
            <p:ph type="sldNum" sz="quarter" idx="12"/>
          </p:nvPr>
        </p:nvSpPr>
        <p:spPr>
          <a:xfrm>
            <a:off x="287947" y="6486003"/>
            <a:ext cx="724424" cy="365125"/>
          </a:xfrm>
          <a:prstGeom prst="rect">
            <a:avLst/>
          </a:prstGeom>
        </p:spPr>
        <p:txBody>
          <a:bodyPr/>
          <a:lstStyle>
            <a:lvl1pPr algn="l">
              <a:defRPr sz="1050">
                <a:solidFill>
                  <a:schemeClr val="tx1"/>
                </a:solidFill>
                <a:latin typeface="Arial" panose="020B0604020202020204" pitchFamily="34" charset="0"/>
                <a:cs typeface="Arial" panose="020B0604020202020204" pitchFamily="34" charset="0"/>
              </a:defRPr>
            </a:lvl1pPr>
          </a:lstStyle>
          <a:p>
            <a:fld id="{3CD2DEDC-25CC-0849-B9FF-1985DFCBBFEC}" type="slidenum">
              <a:rPr lang="en-US" smtClean="0"/>
              <a:pPr/>
              <a:t>‹#›</a:t>
            </a:fld>
            <a:endParaRPr lang="en-US"/>
          </a:p>
        </p:txBody>
      </p:sp>
    </p:spTree>
    <p:extLst>
      <p:ext uri="{BB962C8B-B14F-4D97-AF65-F5344CB8AC3E}">
        <p14:creationId xmlns:p14="http://schemas.microsoft.com/office/powerpoint/2010/main" val="1226297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81E1A-2FE7-624C-8088-403606568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14445B-E18D-6F40-9A4A-0AEAA72E5D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7EC5463B-95C8-D6F1-86F4-EDC5E14BA4EF}"/>
              </a:ext>
            </a:extLst>
          </p:cNvPr>
          <p:cNvSpPr>
            <a:spLocks noGrp="1"/>
          </p:cNvSpPr>
          <p:nvPr>
            <p:ph type="sldNum" sz="quarter" idx="12"/>
          </p:nvPr>
        </p:nvSpPr>
        <p:spPr>
          <a:xfrm>
            <a:off x="287947" y="6486003"/>
            <a:ext cx="724424" cy="365125"/>
          </a:xfrm>
          <a:prstGeom prst="rect">
            <a:avLst/>
          </a:prstGeom>
        </p:spPr>
        <p:txBody>
          <a:bodyPr/>
          <a:lstStyle>
            <a:lvl1pPr algn="l">
              <a:defRPr sz="1050">
                <a:solidFill>
                  <a:schemeClr val="tx1"/>
                </a:solidFill>
                <a:latin typeface="Arial" panose="020B0604020202020204" pitchFamily="34" charset="0"/>
                <a:cs typeface="Arial" panose="020B0604020202020204" pitchFamily="34" charset="0"/>
              </a:defRPr>
            </a:lvl1pPr>
          </a:lstStyle>
          <a:p>
            <a:fld id="{3CD2DEDC-25CC-0849-B9FF-1985DFCBBFEC}" type="slidenum">
              <a:rPr lang="en-US" smtClean="0"/>
              <a:pPr/>
              <a:t>‹#›</a:t>
            </a:fld>
            <a:endParaRPr lang="en-US"/>
          </a:p>
        </p:txBody>
      </p:sp>
    </p:spTree>
    <p:extLst>
      <p:ext uri="{BB962C8B-B14F-4D97-AF65-F5344CB8AC3E}">
        <p14:creationId xmlns:p14="http://schemas.microsoft.com/office/powerpoint/2010/main" val="3736652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13DE0D-F055-AB45-8317-7FA32EF22E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AB8567-D713-0543-B758-CDABB5DC8A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2AB9257B-020E-3225-6059-C237799B5F0E}"/>
              </a:ext>
            </a:extLst>
          </p:cNvPr>
          <p:cNvSpPr>
            <a:spLocks noGrp="1"/>
          </p:cNvSpPr>
          <p:nvPr>
            <p:ph type="sldNum" sz="quarter" idx="12"/>
          </p:nvPr>
        </p:nvSpPr>
        <p:spPr>
          <a:xfrm>
            <a:off x="287947" y="6486003"/>
            <a:ext cx="724424" cy="365125"/>
          </a:xfrm>
          <a:prstGeom prst="rect">
            <a:avLst/>
          </a:prstGeom>
        </p:spPr>
        <p:txBody>
          <a:bodyPr/>
          <a:lstStyle>
            <a:lvl1pPr algn="l">
              <a:defRPr sz="1050">
                <a:solidFill>
                  <a:schemeClr val="tx1"/>
                </a:solidFill>
                <a:latin typeface="Arial" panose="020B0604020202020204" pitchFamily="34" charset="0"/>
                <a:cs typeface="Arial" panose="020B0604020202020204" pitchFamily="34" charset="0"/>
              </a:defRPr>
            </a:lvl1pPr>
          </a:lstStyle>
          <a:p>
            <a:fld id="{3CD2DEDC-25CC-0849-B9FF-1985DFCBBFEC}" type="slidenum">
              <a:rPr lang="en-US" smtClean="0"/>
              <a:pPr/>
              <a:t>‹#›</a:t>
            </a:fld>
            <a:endParaRPr lang="en-US"/>
          </a:p>
        </p:txBody>
      </p:sp>
    </p:spTree>
    <p:extLst>
      <p:ext uri="{BB962C8B-B14F-4D97-AF65-F5344CB8AC3E}">
        <p14:creationId xmlns:p14="http://schemas.microsoft.com/office/powerpoint/2010/main" val="3498416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36DB8-EA90-22FC-3793-C6B4E215C1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9570B2-549A-7AA5-E2BD-6839748A7B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5229A9-A414-E05C-413E-8630AB9301FF}"/>
              </a:ext>
            </a:extLst>
          </p:cNvPr>
          <p:cNvSpPr>
            <a:spLocks noGrp="1"/>
          </p:cNvSpPr>
          <p:nvPr>
            <p:ph type="dt" sz="half" idx="10"/>
          </p:nvPr>
        </p:nvSpPr>
        <p:spPr/>
        <p:txBody>
          <a:bodyPr/>
          <a:lstStyle/>
          <a:p>
            <a:fld id="{42E2353A-DDB9-45D6-88C1-C6852E90634E}" type="datetimeFigureOut">
              <a:rPr lang="en-US" smtClean="0"/>
              <a:t>4/11/2024</a:t>
            </a:fld>
            <a:endParaRPr lang="en-US"/>
          </a:p>
        </p:txBody>
      </p:sp>
      <p:sp>
        <p:nvSpPr>
          <p:cNvPr id="5" name="Footer Placeholder 4">
            <a:extLst>
              <a:ext uri="{FF2B5EF4-FFF2-40B4-BE49-F238E27FC236}">
                <a16:creationId xmlns:a16="http://schemas.microsoft.com/office/drawing/2014/main" id="{65E636E5-797F-EFBC-9DCB-8F7A55235C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CB2060-0517-6DD5-4D9F-DA0B9DF8AAB1}"/>
              </a:ext>
            </a:extLst>
          </p:cNvPr>
          <p:cNvSpPr>
            <a:spLocks noGrp="1"/>
          </p:cNvSpPr>
          <p:nvPr>
            <p:ph type="sldNum" sz="quarter" idx="12"/>
          </p:nvPr>
        </p:nvSpPr>
        <p:spPr/>
        <p:txBody>
          <a:bodyPr/>
          <a:lstStyle/>
          <a:p>
            <a:fld id="{B13D08C7-C157-4E94-8B35-701B61D6FA94}" type="slidenum">
              <a:rPr lang="en-US" smtClean="0"/>
              <a:t>‹#›</a:t>
            </a:fld>
            <a:endParaRPr lang="en-US"/>
          </a:p>
        </p:txBody>
      </p:sp>
    </p:spTree>
    <p:extLst>
      <p:ext uri="{BB962C8B-B14F-4D97-AF65-F5344CB8AC3E}">
        <p14:creationId xmlns:p14="http://schemas.microsoft.com/office/powerpoint/2010/main" val="38446822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258D6-BFCB-D9B7-3C89-0F525F509C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40DFFA-71E4-12E0-9C7A-E260CD3408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8ACB53-2036-0A96-4B04-BBF47752B607}"/>
              </a:ext>
            </a:extLst>
          </p:cNvPr>
          <p:cNvSpPr>
            <a:spLocks noGrp="1"/>
          </p:cNvSpPr>
          <p:nvPr>
            <p:ph type="dt" sz="half" idx="10"/>
          </p:nvPr>
        </p:nvSpPr>
        <p:spPr/>
        <p:txBody>
          <a:bodyPr/>
          <a:lstStyle/>
          <a:p>
            <a:fld id="{42E2353A-DDB9-45D6-88C1-C6852E90634E}" type="datetimeFigureOut">
              <a:rPr lang="en-US" smtClean="0"/>
              <a:t>4/11/2024</a:t>
            </a:fld>
            <a:endParaRPr lang="en-US"/>
          </a:p>
        </p:txBody>
      </p:sp>
      <p:sp>
        <p:nvSpPr>
          <p:cNvPr id="5" name="Footer Placeholder 4">
            <a:extLst>
              <a:ext uri="{FF2B5EF4-FFF2-40B4-BE49-F238E27FC236}">
                <a16:creationId xmlns:a16="http://schemas.microsoft.com/office/drawing/2014/main" id="{4B3BAE6B-0139-6A2E-0FBA-11CE2ADDF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8BB8E9-F0E5-612D-3D5A-AEFC4BC808E4}"/>
              </a:ext>
            </a:extLst>
          </p:cNvPr>
          <p:cNvSpPr>
            <a:spLocks noGrp="1"/>
          </p:cNvSpPr>
          <p:nvPr>
            <p:ph type="sldNum" sz="quarter" idx="12"/>
          </p:nvPr>
        </p:nvSpPr>
        <p:spPr/>
        <p:txBody>
          <a:bodyPr/>
          <a:lstStyle/>
          <a:p>
            <a:fld id="{B13D08C7-C157-4E94-8B35-701B61D6FA94}" type="slidenum">
              <a:rPr lang="en-US" smtClean="0"/>
              <a:t>‹#›</a:t>
            </a:fld>
            <a:endParaRPr lang="en-US"/>
          </a:p>
        </p:txBody>
      </p:sp>
    </p:spTree>
    <p:extLst>
      <p:ext uri="{BB962C8B-B14F-4D97-AF65-F5344CB8AC3E}">
        <p14:creationId xmlns:p14="http://schemas.microsoft.com/office/powerpoint/2010/main" val="2951006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9F705-BE22-25D5-FDEE-345D66524A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600726-28CA-19B4-FBFB-547536E857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AF2034-5913-9839-5404-EBFFB465D9FA}"/>
              </a:ext>
            </a:extLst>
          </p:cNvPr>
          <p:cNvSpPr>
            <a:spLocks noGrp="1"/>
          </p:cNvSpPr>
          <p:nvPr>
            <p:ph type="dt" sz="half" idx="10"/>
          </p:nvPr>
        </p:nvSpPr>
        <p:spPr/>
        <p:txBody>
          <a:bodyPr/>
          <a:lstStyle/>
          <a:p>
            <a:fld id="{42E2353A-DDB9-45D6-88C1-C6852E90634E}" type="datetimeFigureOut">
              <a:rPr lang="en-US" smtClean="0"/>
              <a:t>4/11/2024</a:t>
            </a:fld>
            <a:endParaRPr lang="en-US"/>
          </a:p>
        </p:txBody>
      </p:sp>
      <p:sp>
        <p:nvSpPr>
          <p:cNvPr id="5" name="Footer Placeholder 4">
            <a:extLst>
              <a:ext uri="{FF2B5EF4-FFF2-40B4-BE49-F238E27FC236}">
                <a16:creationId xmlns:a16="http://schemas.microsoft.com/office/drawing/2014/main" id="{00CA7773-1804-ED68-F067-656519D726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0981AE-8487-6A82-5B77-07012F02FD6F}"/>
              </a:ext>
            </a:extLst>
          </p:cNvPr>
          <p:cNvSpPr>
            <a:spLocks noGrp="1"/>
          </p:cNvSpPr>
          <p:nvPr>
            <p:ph type="sldNum" sz="quarter" idx="12"/>
          </p:nvPr>
        </p:nvSpPr>
        <p:spPr/>
        <p:txBody>
          <a:bodyPr/>
          <a:lstStyle/>
          <a:p>
            <a:fld id="{B13D08C7-C157-4E94-8B35-701B61D6FA94}" type="slidenum">
              <a:rPr lang="en-US" smtClean="0"/>
              <a:t>‹#›</a:t>
            </a:fld>
            <a:endParaRPr lang="en-US"/>
          </a:p>
        </p:txBody>
      </p:sp>
    </p:spTree>
    <p:extLst>
      <p:ext uri="{BB962C8B-B14F-4D97-AF65-F5344CB8AC3E}">
        <p14:creationId xmlns:p14="http://schemas.microsoft.com/office/powerpoint/2010/main" val="7650971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5FBF4-1B6D-FCF5-32E5-8542DBF6E2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1FB47B-FE7F-AA53-65A6-C117799438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8A7A0F7-D529-30E4-696D-679A138835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6824E9-6836-D7ED-BB94-300467DC03B2}"/>
              </a:ext>
            </a:extLst>
          </p:cNvPr>
          <p:cNvSpPr>
            <a:spLocks noGrp="1"/>
          </p:cNvSpPr>
          <p:nvPr>
            <p:ph type="dt" sz="half" idx="10"/>
          </p:nvPr>
        </p:nvSpPr>
        <p:spPr/>
        <p:txBody>
          <a:bodyPr/>
          <a:lstStyle/>
          <a:p>
            <a:fld id="{42E2353A-DDB9-45D6-88C1-C6852E90634E}" type="datetimeFigureOut">
              <a:rPr lang="en-US" smtClean="0"/>
              <a:t>4/11/2024</a:t>
            </a:fld>
            <a:endParaRPr lang="en-US"/>
          </a:p>
        </p:txBody>
      </p:sp>
      <p:sp>
        <p:nvSpPr>
          <p:cNvPr id="6" name="Footer Placeholder 5">
            <a:extLst>
              <a:ext uri="{FF2B5EF4-FFF2-40B4-BE49-F238E27FC236}">
                <a16:creationId xmlns:a16="http://schemas.microsoft.com/office/drawing/2014/main" id="{D2BC193E-6073-F640-EC1A-AC719EEC3C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6943EF-4D6D-F84F-5D71-108B82E005FD}"/>
              </a:ext>
            </a:extLst>
          </p:cNvPr>
          <p:cNvSpPr>
            <a:spLocks noGrp="1"/>
          </p:cNvSpPr>
          <p:nvPr>
            <p:ph type="sldNum" sz="quarter" idx="12"/>
          </p:nvPr>
        </p:nvSpPr>
        <p:spPr/>
        <p:txBody>
          <a:bodyPr/>
          <a:lstStyle/>
          <a:p>
            <a:fld id="{B13D08C7-C157-4E94-8B35-701B61D6FA94}" type="slidenum">
              <a:rPr lang="en-US" smtClean="0"/>
              <a:t>‹#›</a:t>
            </a:fld>
            <a:endParaRPr lang="en-US"/>
          </a:p>
        </p:txBody>
      </p:sp>
    </p:spTree>
    <p:extLst>
      <p:ext uri="{BB962C8B-B14F-4D97-AF65-F5344CB8AC3E}">
        <p14:creationId xmlns:p14="http://schemas.microsoft.com/office/powerpoint/2010/main" val="1946528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48DF2-C548-DF42-8D5A-406DBDA0FD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290D60-4CF2-49C2-7233-DAD5370D40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DF4ABC-C9F0-F0E1-B6EE-483A77BCF6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1D6B67-D689-4658-043A-A70409631A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C331CF-DB62-D1F9-64DF-D36FCB2D82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139881-E61E-79A3-63EC-054752567E2A}"/>
              </a:ext>
            </a:extLst>
          </p:cNvPr>
          <p:cNvSpPr>
            <a:spLocks noGrp="1"/>
          </p:cNvSpPr>
          <p:nvPr>
            <p:ph type="dt" sz="half" idx="10"/>
          </p:nvPr>
        </p:nvSpPr>
        <p:spPr/>
        <p:txBody>
          <a:bodyPr/>
          <a:lstStyle/>
          <a:p>
            <a:fld id="{42E2353A-DDB9-45D6-88C1-C6852E90634E}" type="datetimeFigureOut">
              <a:rPr lang="en-US" smtClean="0"/>
              <a:t>4/11/2024</a:t>
            </a:fld>
            <a:endParaRPr lang="en-US"/>
          </a:p>
        </p:txBody>
      </p:sp>
      <p:sp>
        <p:nvSpPr>
          <p:cNvPr id="8" name="Footer Placeholder 7">
            <a:extLst>
              <a:ext uri="{FF2B5EF4-FFF2-40B4-BE49-F238E27FC236}">
                <a16:creationId xmlns:a16="http://schemas.microsoft.com/office/drawing/2014/main" id="{E9249B20-8CF1-8025-3A72-1AC7794570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37A4C3-CF00-6EBA-0E27-ECE173F440A2}"/>
              </a:ext>
            </a:extLst>
          </p:cNvPr>
          <p:cNvSpPr>
            <a:spLocks noGrp="1"/>
          </p:cNvSpPr>
          <p:nvPr>
            <p:ph type="sldNum" sz="quarter" idx="12"/>
          </p:nvPr>
        </p:nvSpPr>
        <p:spPr/>
        <p:txBody>
          <a:bodyPr/>
          <a:lstStyle/>
          <a:p>
            <a:fld id="{B13D08C7-C157-4E94-8B35-701B61D6FA94}" type="slidenum">
              <a:rPr lang="en-US" smtClean="0"/>
              <a:t>‹#›</a:t>
            </a:fld>
            <a:endParaRPr lang="en-US"/>
          </a:p>
        </p:txBody>
      </p:sp>
    </p:spTree>
    <p:extLst>
      <p:ext uri="{BB962C8B-B14F-4D97-AF65-F5344CB8AC3E}">
        <p14:creationId xmlns:p14="http://schemas.microsoft.com/office/powerpoint/2010/main" val="22332740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3EB38-C6E9-5164-FB75-9468123B84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F181C1-B924-6C9A-95BC-326545AE28E5}"/>
              </a:ext>
            </a:extLst>
          </p:cNvPr>
          <p:cNvSpPr>
            <a:spLocks noGrp="1"/>
          </p:cNvSpPr>
          <p:nvPr>
            <p:ph type="dt" sz="half" idx="10"/>
          </p:nvPr>
        </p:nvSpPr>
        <p:spPr/>
        <p:txBody>
          <a:bodyPr/>
          <a:lstStyle/>
          <a:p>
            <a:fld id="{42E2353A-DDB9-45D6-88C1-C6852E90634E}" type="datetimeFigureOut">
              <a:rPr lang="en-US" smtClean="0"/>
              <a:t>4/11/2024</a:t>
            </a:fld>
            <a:endParaRPr lang="en-US"/>
          </a:p>
        </p:txBody>
      </p:sp>
      <p:sp>
        <p:nvSpPr>
          <p:cNvPr id="4" name="Footer Placeholder 3">
            <a:extLst>
              <a:ext uri="{FF2B5EF4-FFF2-40B4-BE49-F238E27FC236}">
                <a16:creationId xmlns:a16="http://schemas.microsoft.com/office/drawing/2014/main" id="{6F55689B-A70D-A339-9F70-CD5A3E866E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658174-330B-2240-BD40-380927561B8B}"/>
              </a:ext>
            </a:extLst>
          </p:cNvPr>
          <p:cNvSpPr>
            <a:spLocks noGrp="1"/>
          </p:cNvSpPr>
          <p:nvPr>
            <p:ph type="sldNum" sz="quarter" idx="12"/>
          </p:nvPr>
        </p:nvSpPr>
        <p:spPr/>
        <p:txBody>
          <a:bodyPr/>
          <a:lstStyle/>
          <a:p>
            <a:fld id="{B13D08C7-C157-4E94-8B35-701B61D6FA94}" type="slidenum">
              <a:rPr lang="en-US" smtClean="0"/>
              <a:t>‹#›</a:t>
            </a:fld>
            <a:endParaRPr lang="en-US"/>
          </a:p>
        </p:txBody>
      </p:sp>
    </p:spTree>
    <p:extLst>
      <p:ext uri="{BB962C8B-B14F-4D97-AF65-F5344CB8AC3E}">
        <p14:creationId xmlns:p14="http://schemas.microsoft.com/office/powerpoint/2010/main" val="7304842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CF7DE8-7264-B249-85EA-50389C5B362F}"/>
              </a:ext>
            </a:extLst>
          </p:cNvPr>
          <p:cNvSpPr>
            <a:spLocks noGrp="1"/>
          </p:cNvSpPr>
          <p:nvPr>
            <p:ph type="dt" sz="half" idx="10"/>
          </p:nvPr>
        </p:nvSpPr>
        <p:spPr/>
        <p:txBody>
          <a:bodyPr/>
          <a:lstStyle/>
          <a:p>
            <a:fld id="{42E2353A-DDB9-45D6-88C1-C6852E90634E}" type="datetimeFigureOut">
              <a:rPr lang="en-US" smtClean="0"/>
              <a:t>4/11/2024</a:t>
            </a:fld>
            <a:endParaRPr lang="en-US"/>
          </a:p>
        </p:txBody>
      </p:sp>
      <p:sp>
        <p:nvSpPr>
          <p:cNvPr id="3" name="Footer Placeholder 2">
            <a:extLst>
              <a:ext uri="{FF2B5EF4-FFF2-40B4-BE49-F238E27FC236}">
                <a16:creationId xmlns:a16="http://schemas.microsoft.com/office/drawing/2014/main" id="{DDE7D95B-56D8-2B8D-8889-B4589B8F50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16AFC7-1033-6092-8245-598DF36630C0}"/>
              </a:ext>
            </a:extLst>
          </p:cNvPr>
          <p:cNvSpPr>
            <a:spLocks noGrp="1"/>
          </p:cNvSpPr>
          <p:nvPr>
            <p:ph type="sldNum" sz="quarter" idx="12"/>
          </p:nvPr>
        </p:nvSpPr>
        <p:spPr/>
        <p:txBody>
          <a:bodyPr/>
          <a:lstStyle/>
          <a:p>
            <a:fld id="{B13D08C7-C157-4E94-8B35-701B61D6FA94}" type="slidenum">
              <a:rPr lang="en-US" smtClean="0"/>
              <a:t>‹#›</a:t>
            </a:fld>
            <a:endParaRPr lang="en-US"/>
          </a:p>
        </p:txBody>
      </p:sp>
    </p:spTree>
    <p:extLst>
      <p:ext uri="{BB962C8B-B14F-4D97-AF65-F5344CB8AC3E}">
        <p14:creationId xmlns:p14="http://schemas.microsoft.com/office/powerpoint/2010/main" val="15120187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2C5EF-96F5-FB65-132B-6A90C06A6E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ADC00C-47CD-22BF-9F57-3576205AF8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B83A4-AA64-216A-0D29-CE8317ED20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F6C58C-13C3-9D8F-594D-7E086B1B49A4}"/>
              </a:ext>
            </a:extLst>
          </p:cNvPr>
          <p:cNvSpPr>
            <a:spLocks noGrp="1"/>
          </p:cNvSpPr>
          <p:nvPr>
            <p:ph type="dt" sz="half" idx="10"/>
          </p:nvPr>
        </p:nvSpPr>
        <p:spPr/>
        <p:txBody>
          <a:bodyPr/>
          <a:lstStyle/>
          <a:p>
            <a:fld id="{42E2353A-DDB9-45D6-88C1-C6852E90634E}" type="datetimeFigureOut">
              <a:rPr lang="en-US" smtClean="0"/>
              <a:t>4/11/2024</a:t>
            </a:fld>
            <a:endParaRPr lang="en-US"/>
          </a:p>
        </p:txBody>
      </p:sp>
      <p:sp>
        <p:nvSpPr>
          <p:cNvPr id="6" name="Footer Placeholder 5">
            <a:extLst>
              <a:ext uri="{FF2B5EF4-FFF2-40B4-BE49-F238E27FC236}">
                <a16:creationId xmlns:a16="http://schemas.microsoft.com/office/drawing/2014/main" id="{D972CD88-1493-4EC6-1A9D-57F433D321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A2E8B1-4126-08C5-8805-C64B1F9E9E66}"/>
              </a:ext>
            </a:extLst>
          </p:cNvPr>
          <p:cNvSpPr>
            <a:spLocks noGrp="1"/>
          </p:cNvSpPr>
          <p:nvPr>
            <p:ph type="sldNum" sz="quarter" idx="12"/>
          </p:nvPr>
        </p:nvSpPr>
        <p:spPr/>
        <p:txBody>
          <a:bodyPr/>
          <a:lstStyle/>
          <a:p>
            <a:fld id="{B13D08C7-C157-4E94-8B35-701B61D6FA94}" type="slidenum">
              <a:rPr lang="en-US" smtClean="0"/>
              <a:t>‹#›</a:t>
            </a:fld>
            <a:endParaRPr lang="en-US"/>
          </a:p>
        </p:txBody>
      </p:sp>
    </p:spTree>
    <p:extLst>
      <p:ext uri="{BB962C8B-B14F-4D97-AF65-F5344CB8AC3E}">
        <p14:creationId xmlns:p14="http://schemas.microsoft.com/office/powerpoint/2010/main" val="2975926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710F-6DC3-874E-A245-5B13E2844537}"/>
              </a:ext>
            </a:extLst>
          </p:cNvPr>
          <p:cNvSpPr>
            <a:spLocks noGrp="1"/>
          </p:cNvSpPr>
          <p:nvPr>
            <p:ph type="title"/>
          </p:nvPr>
        </p:nvSpPr>
        <p:spPr>
          <a:xfrm>
            <a:off x="1415143" y="184511"/>
            <a:ext cx="10509634" cy="1096561"/>
          </a:xfrm>
        </p:spPr>
        <p:txBody>
          <a:bodyPr>
            <a:normAutofit/>
          </a:bodyPr>
          <a:lstStyle>
            <a:lvl1pPr>
              <a:defRPr sz="40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D7AE2A1-B82B-AB47-9AA8-D91647C405E2}"/>
              </a:ext>
            </a:extLst>
          </p:cNvPr>
          <p:cNvSpPr>
            <a:spLocks noGrp="1"/>
          </p:cNvSpPr>
          <p:nvPr>
            <p:ph idx="1"/>
          </p:nvPr>
        </p:nvSpPr>
        <p:spPr>
          <a:xfrm>
            <a:off x="1415140" y="1433945"/>
            <a:ext cx="10509635" cy="5235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54DACD64-A65A-8B4B-9FF5-3EE2808857A6}"/>
              </a:ext>
            </a:extLst>
          </p:cNvPr>
          <p:cNvSpPr>
            <a:spLocks noGrp="1"/>
          </p:cNvSpPr>
          <p:nvPr>
            <p:ph type="sldNum" sz="quarter" idx="12"/>
          </p:nvPr>
        </p:nvSpPr>
        <p:spPr>
          <a:xfrm>
            <a:off x="287947" y="6486003"/>
            <a:ext cx="724424" cy="365125"/>
          </a:xfrm>
          <a:prstGeom prst="rect">
            <a:avLst/>
          </a:prstGeom>
        </p:spPr>
        <p:txBody>
          <a:bodyPr/>
          <a:lstStyle>
            <a:lvl1pPr algn="l">
              <a:defRPr sz="1050">
                <a:solidFill>
                  <a:schemeClr val="tx1"/>
                </a:solidFill>
                <a:latin typeface="Arial" panose="020B0604020202020204" pitchFamily="34" charset="0"/>
                <a:cs typeface="Arial" panose="020B0604020202020204" pitchFamily="34" charset="0"/>
              </a:defRPr>
            </a:lvl1pPr>
          </a:lstStyle>
          <a:p>
            <a:fld id="{3CD2DEDC-25CC-0849-B9FF-1985DFCBBFEC}" type="slidenum">
              <a:rPr lang="en-US" smtClean="0"/>
              <a:pPr/>
              <a:t>‹#›</a:t>
            </a:fld>
            <a:endParaRPr lang="en-US"/>
          </a:p>
        </p:txBody>
      </p:sp>
    </p:spTree>
    <p:extLst>
      <p:ext uri="{BB962C8B-B14F-4D97-AF65-F5344CB8AC3E}">
        <p14:creationId xmlns:p14="http://schemas.microsoft.com/office/powerpoint/2010/main" val="2070086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F38C1-11C1-9349-0DEA-0A4FF82D1E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B6F068-3E46-D7DB-43F0-645D737899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1F11C3-3A65-7FCB-1A78-C167F90FED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C9CC3E-D1C6-7BBC-54A5-A67861583AF5}"/>
              </a:ext>
            </a:extLst>
          </p:cNvPr>
          <p:cNvSpPr>
            <a:spLocks noGrp="1"/>
          </p:cNvSpPr>
          <p:nvPr>
            <p:ph type="dt" sz="half" idx="10"/>
          </p:nvPr>
        </p:nvSpPr>
        <p:spPr/>
        <p:txBody>
          <a:bodyPr/>
          <a:lstStyle/>
          <a:p>
            <a:fld id="{42E2353A-DDB9-45D6-88C1-C6852E90634E}" type="datetimeFigureOut">
              <a:rPr lang="en-US" smtClean="0"/>
              <a:t>4/11/2024</a:t>
            </a:fld>
            <a:endParaRPr lang="en-US"/>
          </a:p>
        </p:txBody>
      </p:sp>
      <p:sp>
        <p:nvSpPr>
          <p:cNvPr id="6" name="Footer Placeholder 5">
            <a:extLst>
              <a:ext uri="{FF2B5EF4-FFF2-40B4-BE49-F238E27FC236}">
                <a16:creationId xmlns:a16="http://schemas.microsoft.com/office/drawing/2014/main" id="{9F942780-93AD-19E3-5A7F-E6C92D86FF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F5C22F-A982-66FF-2EB5-09719E9CA77A}"/>
              </a:ext>
            </a:extLst>
          </p:cNvPr>
          <p:cNvSpPr>
            <a:spLocks noGrp="1"/>
          </p:cNvSpPr>
          <p:nvPr>
            <p:ph type="sldNum" sz="quarter" idx="12"/>
          </p:nvPr>
        </p:nvSpPr>
        <p:spPr/>
        <p:txBody>
          <a:bodyPr/>
          <a:lstStyle/>
          <a:p>
            <a:fld id="{B13D08C7-C157-4E94-8B35-701B61D6FA94}" type="slidenum">
              <a:rPr lang="en-US" smtClean="0"/>
              <a:t>‹#›</a:t>
            </a:fld>
            <a:endParaRPr lang="en-US"/>
          </a:p>
        </p:txBody>
      </p:sp>
    </p:spTree>
    <p:extLst>
      <p:ext uri="{BB962C8B-B14F-4D97-AF65-F5344CB8AC3E}">
        <p14:creationId xmlns:p14="http://schemas.microsoft.com/office/powerpoint/2010/main" val="33717065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F9285-FC1B-574D-BB0B-D0461C78F2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6F376D-74BF-8053-C949-A5FA94ECB2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25220C-DFB7-DFB2-FBA1-0F7CFD84CE71}"/>
              </a:ext>
            </a:extLst>
          </p:cNvPr>
          <p:cNvSpPr>
            <a:spLocks noGrp="1"/>
          </p:cNvSpPr>
          <p:nvPr>
            <p:ph type="dt" sz="half" idx="10"/>
          </p:nvPr>
        </p:nvSpPr>
        <p:spPr/>
        <p:txBody>
          <a:bodyPr/>
          <a:lstStyle/>
          <a:p>
            <a:fld id="{42E2353A-DDB9-45D6-88C1-C6852E90634E}" type="datetimeFigureOut">
              <a:rPr lang="en-US" smtClean="0"/>
              <a:t>4/11/2024</a:t>
            </a:fld>
            <a:endParaRPr lang="en-US"/>
          </a:p>
        </p:txBody>
      </p:sp>
      <p:sp>
        <p:nvSpPr>
          <p:cNvPr id="5" name="Footer Placeholder 4">
            <a:extLst>
              <a:ext uri="{FF2B5EF4-FFF2-40B4-BE49-F238E27FC236}">
                <a16:creationId xmlns:a16="http://schemas.microsoft.com/office/drawing/2014/main" id="{F640499A-4973-08BA-069A-2FC7CC847D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29C0E2-859D-E934-AABB-F49EF0FB3B96}"/>
              </a:ext>
            </a:extLst>
          </p:cNvPr>
          <p:cNvSpPr>
            <a:spLocks noGrp="1"/>
          </p:cNvSpPr>
          <p:nvPr>
            <p:ph type="sldNum" sz="quarter" idx="12"/>
          </p:nvPr>
        </p:nvSpPr>
        <p:spPr/>
        <p:txBody>
          <a:bodyPr/>
          <a:lstStyle/>
          <a:p>
            <a:fld id="{B13D08C7-C157-4E94-8B35-701B61D6FA94}" type="slidenum">
              <a:rPr lang="en-US" smtClean="0"/>
              <a:t>‹#›</a:t>
            </a:fld>
            <a:endParaRPr lang="en-US"/>
          </a:p>
        </p:txBody>
      </p:sp>
    </p:spTree>
    <p:extLst>
      <p:ext uri="{BB962C8B-B14F-4D97-AF65-F5344CB8AC3E}">
        <p14:creationId xmlns:p14="http://schemas.microsoft.com/office/powerpoint/2010/main" val="32983079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3D0693-3919-40BD-5C76-467F2D063A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222A91-1D25-C315-A666-6336CE31B8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596EB2-C925-0D86-5F00-303A01F4ACBF}"/>
              </a:ext>
            </a:extLst>
          </p:cNvPr>
          <p:cNvSpPr>
            <a:spLocks noGrp="1"/>
          </p:cNvSpPr>
          <p:nvPr>
            <p:ph type="dt" sz="half" idx="10"/>
          </p:nvPr>
        </p:nvSpPr>
        <p:spPr/>
        <p:txBody>
          <a:bodyPr/>
          <a:lstStyle/>
          <a:p>
            <a:fld id="{42E2353A-DDB9-45D6-88C1-C6852E90634E}" type="datetimeFigureOut">
              <a:rPr lang="en-US" smtClean="0"/>
              <a:t>4/11/2024</a:t>
            </a:fld>
            <a:endParaRPr lang="en-US"/>
          </a:p>
        </p:txBody>
      </p:sp>
      <p:sp>
        <p:nvSpPr>
          <p:cNvPr id="5" name="Footer Placeholder 4">
            <a:extLst>
              <a:ext uri="{FF2B5EF4-FFF2-40B4-BE49-F238E27FC236}">
                <a16:creationId xmlns:a16="http://schemas.microsoft.com/office/drawing/2014/main" id="{730C7B03-1B2B-5B01-481F-2E11F7A086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664557-894C-89F7-2ABB-2E296B0702A0}"/>
              </a:ext>
            </a:extLst>
          </p:cNvPr>
          <p:cNvSpPr>
            <a:spLocks noGrp="1"/>
          </p:cNvSpPr>
          <p:nvPr>
            <p:ph type="sldNum" sz="quarter" idx="12"/>
          </p:nvPr>
        </p:nvSpPr>
        <p:spPr/>
        <p:txBody>
          <a:bodyPr/>
          <a:lstStyle/>
          <a:p>
            <a:fld id="{B13D08C7-C157-4E94-8B35-701B61D6FA94}" type="slidenum">
              <a:rPr lang="en-US" smtClean="0"/>
              <a:t>‹#›</a:t>
            </a:fld>
            <a:endParaRPr lang="en-US"/>
          </a:p>
        </p:txBody>
      </p:sp>
    </p:spTree>
    <p:extLst>
      <p:ext uri="{BB962C8B-B14F-4D97-AF65-F5344CB8AC3E}">
        <p14:creationId xmlns:p14="http://schemas.microsoft.com/office/powerpoint/2010/main" val="30832202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4C619-1761-4150-BD95-1ADF852FB0A9}"/>
              </a:ext>
            </a:extLst>
          </p:cNvPr>
          <p:cNvSpPr>
            <a:spLocks noGrp="1"/>
          </p:cNvSpPr>
          <p:nvPr>
            <p:ph type="ctrTitle" hasCustomPrompt="1"/>
          </p:nvPr>
        </p:nvSpPr>
        <p:spPr>
          <a:xfrm>
            <a:off x="470936" y="5367033"/>
            <a:ext cx="6954235" cy="709249"/>
          </a:xfrm>
        </p:spPr>
        <p:txBody>
          <a:bodyPr anchor="b">
            <a:normAutofit/>
          </a:bodyPr>
          <a:lstStyle>
            <a:lvl1pPr algn="l">
              <a:defRPr sz="4000" b="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E3AB7441-AD4E-4F13-9FAD-E4A37B7D9197}"/>
              </a:ext>
            </a:extLst>
          </p:cNvPr>
          <p:cNvSpPr>
            <a:spLocks noGrp="1"/>
          </p:cNvSpPr>
          <p:nvPr>
            <p:ph type="subTitle" idx="1" hasCustomPrompt="1"/>
          </p:nvPr>
        </p:nvSpPr>
        <p:spPr>
          <a:xfrm>
            <a:off x="470936" y="6047335"/>
            <a:ext cx="6954235" cy="46380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Shape&#10;&#10;Description automatically generated with medium confidence">
            <a:extLst>
              <a:ext uri="{FF2B5EF4-FFF2-40B4-BE49-F238E27FC236}">
                <a16:creationId xmlns:a16="http://schemas.microsoft.com/office/drawing/2014/main" id="{B541FAD7-E9E4-4081-8DB3-BE66FE945D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145" y="5483498"/>
            <a:ext cx="3956312" cy="902210"/>
          </a:xfrm>
          <a:prstGeom prst="rect">
            <a:avLst/>
          </a:prstGeom>
        </p:spPr>
      </p:pic>
      <p:sp>
        <p:nvSpPr>
          <p:cNvPr id="13" name="Picture Placeholder 11">
            <a:extLst>
              <a:ext uri="{FF2B5EF4-FFF2-40B4-BE49-F238E27FC236}">
                <a16:creationId xmlns:a16="http://schemas.microsoft.com/office/drawing/2014/main" id="{CA9E8D5E-6CB0-42A4-9C78-60FF626EF3BC}"/>
              </a:ext>
            </a:extLst>
          </p:cNvPr>
          <p:cNvSpPr>
            <a:spLocks noGrp="1"/>
          </p:cNvSpPr>
          <p:nvPr>
            <p:ph type="pic" sz="quarter" idx="10"/>
          </p:nvPr>
        </p:nvSpPr>
        <p:spPr>
          <a:xfrm>
            <a:off x="0" y="0"/>
            <a:ext cx="12192000" cy="5006017"/>
          </a:xfrm>
        </p:spPr>
        <p:txBody>
          <a:bodyPr/>
          <a:lstStyle/>
          <a:p>
            <a:endParaRPr lang="en-US"/>
          </a:p>
        </p:txBody>
      </p:sp>
    </p:spTree>
    <p:extLst>
      <p:ext uri="{BB962C8B-B14F-4D97-AF65-F5344CB8AC3E}">
        <p14:creationId xmlns:p14="http://schemas.microsoft.com/office/powerpoint/2010/main" val="4382390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BA8A6A1-D7FD-4814-9AA6-C556BAE530E8}"/>
              </a:ext>
            </a:extLst>
          </p:cNvPr>
          <p:cNvSpPr>
            <a:spLocks noGrp="1"/>
          </p:cNvSpPr>
          <p:nvPr>
            <p:ph idx="1"/>
          </p:nvPr>
        </p:nvSpPr>
        <p:spPr>
          <a:xfrm>
            <a:off x="451720" y="2051049"/>
            <a:ext cx="11288560" cy="37655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DDC1CAE3-942F-49ED-ABF3-2044D1150318}"/>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A9E416AF-11A8-4B5A-9861-FB8C987A0F0B}"/>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1E090750-F76B-479F-89DA-10DD48B286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10254202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1"/>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2001"/>
            <a:ext cx="2925319"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7"/>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189" indent="0" algn="ctr">
              <a:buNone/>
              <a:defRPr sz="2200"/>
            </a:lvl2pPr>
            <a:lvl3pPr marL="914377" indent="0" algn="ctr">
              <a:buNone/>
              <a:defRPr sz="22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5586B75A-687E-405C-8A0B-8D00578BA2C3}" type="datetimeFigureOut">
              <a:rPr lang="en-US" smtClean="0"/>
              <a:pPr/>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36351291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86B75A-687E-405C-8A0B-8D00578BA2C3}" type="datetimeFigureOut">
              <a:rPr lang="en-US" smtClean="0"/>
              <a:pPr/>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7636027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2">
                    <a:lumMod val="7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2"/>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6414534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5586B75A-687E-405C-8A0B-8D00578BA2C3}" type="datetimeFigureOut">
              <a:rPr lang="en-US" smtClean="0"/>
              <a:pPr/>
              <a:t>4/11/2024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4565954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7"/>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7"/>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5586B75A-687E-405C-8A0B-8D00578BA2C3}" type="datetimeFigureOut">
              <a:rPr lang="en-US" smtClean="0"/>
              <a:pPr/>
              <a:t>4/11/2024</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620348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2BED2-1D47-9A43-B40B-5EA1A7F14ACE}"/>
              </a:ext>
            </a:extLst>
          </p:cNvPr>
          <p:cNvSpPr>
            <a:spLocks noGrp="1"/>
          </p:cNvSpPr>
          <p:nvPr>
            <p:ph type="title"/>
          </p:nvPr>
        </p:nvSpPr>
        <p:spPr>
          <a:xfrm>
            <a:off x="831850" y="1148624"/>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F1851E-3DC1-CF4D-8395-7426AD465BC2}"/>
              </a:ext>
            </a:extLst>
          </p:cNvPr>
          <p:cNvSpPr>
            <a:spLocks noGrp="1"/>
          </p:cNvSpPr>
          <p:nvPr>
            <p:ph type="body" idx="1"/>
          </p:nvPr>
        </p:nvSpPr>
        <p:spPr>
          <a:xfrm>
            <a:off x="831850" y="4028349"/>
            <a:ext cx="10515600" cy="2185415"/>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5">
            <a:extLst>
              <a:ext uri="{FF2B5EF4-FFF2-40B4-BE49-F238E27FC236}">
                <a16:creationId xmlns:a16="http://schemas.microsoft.com/office/drawing/2014/main" id="{8F4C5D45-438D-BDC3-C00A-78C814C1E46C}"/>
              </a:ext>
            </a:extLst>
          </p:cNvPr>
          <p:cNvSpPr>
            <a:spLocks noGrp="1"/>
          </p:cNvSpPr>
          <p:nvPr>
            <p:ph type="sldNum" sz="quarter" idx="12"/>
          </p:nvPr>
        </p:nvSpPr>
        <p:spPr>
          <a:xfrm>
            <a:off x="287947" y="6486003"/>
            <a:ext cx="724424" cy="365125"/>
          </a:xfrm>
          <a:prstGeom prst="rect">
            <a:avLst/>
          </a:prstGeom>
        </p:spPr>
        <p:txBody>
          <a:bodyPr/>
          <a:lstStyle>
            <a:lvl1pPr algn="l">
              <a:defRPr sz="1050">
                <a:solidFill>
                  <a:schemeClr val="tx1"/>
                </a:solidFill>
                <a:latin typeface="Arial" panose="020B0604020202020204" pitchFamily="34" charset="0"/>
                <a:cs typeface="Arial" panose="020B0604020202020204" pitchFamily="34" charset="0"/>
              </a:defRPr>
            </a:lvl1pPr>
          </a:lstStyle>
          <a:p>
            <a:fld id="{3CD2DEDC-25CC-0849-B9FF-1985DFCBBFEC}" type="slidenum">
              <a:rPr lang="en-US" smtClean="0"/>
              <a:pPr/>
              <a:t>‹#›</a:t>
            </a:fld>
            <a:endParaRPr lang="en-US"/>
          </a:p>
        </p:txBody>
      </p:sp>
    </p:spTree>
    <p:extLst>
      <p:ext uri="{BB962C8B-B14F-4D97-AF65-F5344CB8AC3E}">
        <p14:creationId xmlns:p14="http://schemas.microsoft.com/office/powerpoint/2010/main" val="8982391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5586B75A-687E-405C-8A0B-8D00578BA2C3}" type="datetimeFigureOut">
              <a:rPr lang="en-US" smtClean="0"/>
              <a:pPr/>
              <a:t>4/11/2024</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6569098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smtClean="0"/>
              <a:pPr/>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284279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906982" y="1852122"/>
            <a:ext cx="2458231" cy="200867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494177"/>
            <a:ext cx="2834640" cy="2321991"/>
          </a:xfrm>
        </p:spPr>
        <p:txBody>
          <a:bodyPr anchor="t">
            <a:normAutofit/>
          </a:bodyPr>
          <a:lstStyle>
            <a:lvl1pPr marL="0" indent="0">
              <a:lnSpc>
                <a:spcPct val="100000"/>
              </a:lnSpc>
              <a:buNone/>
              <a:defRPr sz="14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4/11/2024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a:p>
        </p:txBody>
      </p:sp>
      <p:sp>
        <p:nvSpPr>
          <p:cNvPr id="11" name="Content Placeholder 2">
            <a:extLst>
              <a:ext uri="{FF2B5EF4-FFF2-40B4-BE49-F238E27FC236}">
                <a16:creationId xmlns:a16="http://schemas.microsoft.com/office/drawing/2014/main" id="{87B0DF2F-DAFD-4616-9E25-0C28D75BF306}"/>
              </a:ext>
            </a:extLst>
          </p:cNvPr>
          <p:cNvSpPr>
            <a:spLocks noGrp="1"/>
          </p:cNvSpPr>
          <p:nvPr>
            <p:ph idx="13"/>
          </p:nvPr>
        </p:nvSpPr>
        <p:spPr>
          <a:xfrm>
            <a:off x="6491806" y="1852122"/>
            <a:ext cx="2458231" cy="200867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336DA0F9-D851-437C-A45B-EC125A3D3DB3}"/>
              </a:ext>
            </a:extLst>
          </p:cNvPr>
          <p:cNvSpPr>
            <a:spLocks noGrp="1"/>
          </p:cNvSpPr>
          <p:nvPr>
            <p:ph idx="14"/>
          </p:nvPr>
        </p:nvSpPr>
        <p:spPr>
          <a:xfrm>
            <a:off x="9076630" y="1852122"/>
            <a:ext cx="2458231" cy="200867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0FF0BA98-3AB4-4D88-B1C2-6279BCACFAD9}"/>
              </a:ext>
            </a:extLst>
          </p:cNvPr>
          <p:cNvSpPr>
            <a:spLocks noGrp="1"/>
          </p:cNvSpPr>
          <p:nvPr>
            <p:ph type="body" sz="quarter" idx="15"/>
          </p:nvPr>
        </p:nvSpPr>
        <p:spPr>
          <a:xfrm>
            <a:off x="3887793" y="3971925"/>
            <a:ext cx="2477419" cy="8032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5">
            <a:extLst>
              <a:ext uri="{FF2B5EF4-FFF2-40B4-BE49-F238E27FC236}">
                <a16:creationId xmlns:a16="http://schemas.microsoft.com/office/drawing/2014/main" id="{D9DEF72B-B924-4A0D-8C83-3B370632C0D3}"/>
              </a:ext>
            </a:extLst>
          </p:cNvPr>
          <p:cNvSpPr>
            <a:spLocks noGrp="1"/>
          </p:cNvSpPr>
          <p:nvPr>
            <p:ph type="body" sz="quarter" idx="16"/>
          </p:nvPr>
        </p:nvSpPr>
        <p:spPr>
          <a:xfrm>
            <a:off x="6472617" y="3971925"/>
            <a:ext cx="2477419" cy="8032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5">
            <a:extLst>
              <a:ext uri="{FF2B5EF4-FFF2-40B4-BE49-F238E27FC236}">
                <a16:creationId xmlns:a16="http://schemas.microsoft.com/office/drawing/2014/main" id="{E9D30C54-E9E8-4300-8DA4-352DB3A71A4F}"/>
              </a:ext>
            </a:extLst>
          </p:cNvPr>
          <p:cNvSpPr>
            <a:spLocks noGrp="1"/>
          </p:cNvSpPr>
          <p:nvPr>
            <p:ph type="body" sz="quarter" idx="17"/>
          </p:nvPr>
        </p:nvSpPr>
        <p:spPr>
          <a:xfrm>
            <a:off x="9070241" y="3971925"/>
            <a:ext cx="2458231" cy="8032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21292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3570645" y="767419"/>
            <a:ext cx="8115231" cy="5330952"/>
          </a:xfrm>
          <a:solidFill>
            <a:schemeClr val="bg1">
              <a:lumMod val="75000"/>
            </a:schemeClr>
          </a:solidFill>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4/11/2024</a:t>
            </a:fld>
            <a:endParaRPr lang="en-US"/>
          </a:p>
        </p:txBody>
      </p:sp>
      <p:sp>
        <p:nvSpPr>
          <p:cNvPr id="9" name="Footer Placeholder 8"/>
          <p:cNvSpPr>
            <a:spLocks noGrp="1"/>
          </p:cNvSpPr>
          <p:nvPr>
            <p:ph type="ftr" sz="quarter" idx="11"/>
          </p:nvPr>
        </p:nvSpPr>
        <p:spPr>
          <a:xfrm>
            <a:off x="3499102" y="6356351"/>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3978448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smtClean="0"/>
              <a:pPr/>
              <a:t>4/11/2024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0055115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smtClean="0"/>
              <a:pPr/>
              <a:t>4/11/2024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701802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4C619-1761-4150-BD95-1ADF852FB0A9}"/>
              </a:ext>
            </a:extLst>
          </p:cNvPr>
          <p:cNvSpPr>
            <a:spLocks noGrp="1"/>
          </p:cNvSpPr>
          <p:nvPr>
            <p:ph type="ctrTitle" hasCustomPrompt="1"/>
          </p:nvPr>
        </p:nvSpPr>
        <p:spPr>
          <a:xfrm>
            <a:off x="470936" y="5367033"/>
            <a:ext cx="6954235" cy="709249"/>
          </a:xfrm>
        </p:spPr>
        <p:txBody>
          <a:bodyPr anchor="b">
            <a:normAutofit/>
          </a:bodyPr>
          <a:lstStyle>
            <a:lvl1pPr algn="l">
              <a:defRPr sz="4000" b="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E3AB7441-AD4E-4F13-9FAD-E4A37B7D9197}"/>
              </a:ext>
            </a:extLst>
          </p:cNvPr>
          <p:cNvSpPr>
            <a:spLocks noGrp="1"/>
          </p:cNvSpPr>
          <p:nvPr>
            <p:ph type="subTitle" idx="1" hasCustomPrompt="1"/>
          </p:nvPr>
        </p:nvSpPr>
        <p:spPr>
          <a:xfrm>
            <a:off x="470936" y="6047335"/>
            <a:ext cx="6954235" cy="46380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Shape&#10;&#10;Description automatically generated with medium confidence">
            <a:extLst>
              <a:ext uri="{FF2B5EF4-FFF2-40B4-BE49-F238E27FC236}">
                <a16:creationId xmlns:a16="http://schemas.microsoft.com/office/drawing/2014/main" id="{B541FAD7-E9E4-4081-8DB3-BE66FE945D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145" y="5483498"/>
            <a:ext cx="3956312" cy="902210"/>
          </a:xfrm>
          <a:prstGeom prst="rect">
            <a:avLst/>
          </a:prstGeom>
        </p:spPr>
      </p:pic>
      <p:sp>
        <p:nvSpPr>
          <p:cNvPr id="13" name="Picture Placeholder 11">
            <a:extLst>
              <a:ext uri="{FF2B5EF4-FFF2-40B4-BE49-F238E27FC236}">
                <a16:creationId xmlns:a16="http://schemas.microsoft.com/office/drawing/2014/main" id="{CA9E8D5E-6CB0-42A4-9C78-60FF626EF3BC}"/>
              </a:ext>
            </a:extLst>
          </p:cNvPr>
          <p:cNvSpPr>
            <a:spLocks noGrp="1"/>
          </p:cNvSpPr>
          <p:nvPr>
            <p:ph type="pic" sz="quarter" idx="10"/>
          </p:nvPr>
        </p:nvSpPr>
        <p:spPr>
          <a:xfrm>
            <a:off x="0" y="0"/>
            <a:ext cx="12192000" cy="5006017"/>
          </a:xfrm>
        </p:spPr>
        <p:txBody>
          <a:bodyPr/>
          <a:lstStyle/>
          <a:p>
            <a:endParaRPr lang="en-US"/>
          </a:p>
        </p:txBody>
      </p:sp>
    </p:spTree>
    <p:extLst>
      <p:ext uri="{BB962C8B-B14F-4D97-AF65-F5344CB8AC3E}">
        <p14:creationId xmlns:p14="http://schemas.microsoft.com/office/powerpoint/2010/main" val="26282041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 Fade Right">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612584F5-0E68-47EC-9914-4F57CE2EE087}"/>
              </a:ext>
            </a:extLst>
          </p:cNvPr>
          <p:cNvSpPr>
            <a:spLocks noGrp="1"/>
          </p:cNvSpPr>
          <p:nvPr>
            <p:ph type="pic" sz="quarter" idx="11"/>
          </p:nvPr>
        </p:nvSpPr>
        <p:spPr>
          <a:xfrm>
            <a:off x="6096000" y="0"/>
            <a:ext cx="6096000" cy="6858000"/>
          </a:xfrm>
        </p:spPr>
        <p:txBody>
          <a:bodyPr/>
          <a:lstStyle/>
          <a:p>
            <a:endParaRPr lang="en-US"/>
          </a:p>
        </p:txBody>
      </p:sp>
      <p:sp>
        <p:nvSpPr>
          <p:cNvPr id="50" name="Picture Placeholder 23">
            <a:extLst>
              <a:ext uri="{FF2B5EF4-FFF2-40B4-BE49-F238E27FC236}">
                <a16:creationId xmlns:a16="http://schemas.microsoft.com/office/drawing/2014/main" id="{20928731-D17A-41D7-A61E-B5DCBD2CF173}"/>
              </a:ext>
            </a:extLst>
          </p:cNvPr>
          <p:cNvSpPr>
            <a:spLocks noGrp="1" noChangeAspect="1"/>
          </p:cNvSpPr>
          <p:nvPr>
            <p:ph type="pic" sz="quarter" idx="12"/>
          </p:nvPr>
        </p:nvSpPr>
        <p:spPr>
          <a:xfrm>
            <a:off x="5308599" y="0"/>
            <a:ext cx="3505201" cy="6858000"/>
          </a:xfrm>
          <a:blipFill>
            <a:blip r:embed="rId2"/>
            <a:stretch>
              <a:fillRect/>
            </a:stretch>
          </a:blipFill>
          <a:ln>
            <a:noFill/>
          </a:ln>
        </p:spPr>
        <p:txBody>
          <a:bodyPr>
            <a:noAutofit/>
          </a:bodyPr>
          <a:lstStyle>
            <a:lvl1pPr>
              <a:defRPr>
                <a:noFill/>
              </a:defRPr>
            </a:lvl1pPr>
          </a:lstStyle>
          <a:p>
            <a:endParaRPr lang="en-US"/>
          </a:p>
        </p:txBody>
      </p:sp>
      <p:sp>
        <p:nvSpPr>
          <p:cNvPr id="2" name="Title 1">
            <a:extLst>
              <a:ext uri="{FF2B5EF4-FFF2-40B4-BE49-F238E27FC236}">
                <a16:creationId xmlns:a16="http://schemas.microsoft.com/office/drawing/2014/main" id="{5BB77432-49F8-4AE4-96D7-62C939EF0D4B}"/>
              </a:ext>
            </a:extLst>
          </p:cNvPr>
          <p:cNvSpPr>
            <a:spLocks noGrp="1"/>
          </p:cNvSpPr>
          <p:nvPr>
            <p:ph type="title"/>
          </p:nvPr>
        </p:nvSpPr>
        <p:spPr>
          <a:xfrm>
            <a:off x="824753" y="651280"/>
            <a:ext cx="4921420" cy="1477122"/>
          </a:xfrm>
        </p:spPr>
        <p:txBody>
          <a:bodyPr/>
          <a:lstStyle>
            <a:lvl1pPr>
              <a:defRPr>
                <a:solidFill>
                  <a:schemeClr val="tx2"/>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17D207D3-2FDA-4237-941E-6FC5E52C6CA0}"/>
              </a:ext>
            </a:extLst>
          </p:cNvPr>
          <p:cNvSpPr>
            <a:spLocks noGrp="1"/>
          </p:cNvSpPr>
          <p:nvPr>
            <p:ph idx="10"/>
          </p:nvPr>
        </p:nvSpPr>
        <p:spPr>
          <a:xfrm>
            <a:off x="824753" y="2315969"/>
            <a:ext cx="4921420" cy="35166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3" name="Picture 52" descr="Shape&#10;&#10;Description automatically generated with medium confidence">
            <a:extLst>
              <a:ext uri="{FF2B5EF4-FFF2-40B4-BE49-F238E27FC236}">
                <a16:creationId xmlns:a16="http://schemas.microsoft.com/office/drawing/2014/main" id="{BE23184D-6A0D-4806-9189-D2C4DB34B0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Tree>
    <p:extLst>
      <p:ext uri="{BB962C8B-B14F-4D97-AF65-F5344CB8AC3E}">
        <p14:creationId xmlns:p14="http://schemas.microsoft.com/office/powerpoint/2010/main" val="10389883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 Fade Left">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612584F5-0E68-47EC-9914-4F57CE2EE087}"/>
              </a:ext>
            </a:extLst>
          </p:cNvPr>
          <p:cNvSpPr>
            <a:spLocks noGrp="1"/>
          </p:cNvSpPr>
          <p:nvPr>
            <p:ph type="pic" sz="quarter" idx="11"/>
          </p:nvPr>
        </p:nvSpPr>
        <p:spPr>
          <a:xfrm>
            <a:off x="0" y="-2"/>
            <a:ext cx="6096000" cy="6858002"/>
          </a:xfrm>
        </p:spPr>
        <p:txBody>
          <a:bodyPr/>
          <a:lstStyle/>
          <a:p>
            <a:endParaRPr lang="en-US"/>
          </a:p>
        </p:txBody>
      </p:sp>
      <p:sp>
        <p:nvSpPr>
          <p:cNvPr id="50" name="Picture Placeholder 23">
            <a:extLst>
              <a:ext uri="{FF2B5EF4-FFF2-40B4-BE49-F238E27FC236}">
                <a16:creationId xmlns:a16="http://schemas.microsoft.com/office/drawing/2014/main" id="{20928731-D17A-41D7-A61E-B5DCBD2CF173}"/>
              </a:ext>
            </a:extLst>
          </p:cNvPr>
          <p:cNvSpPr>
            <a:spLocks noGrp="1" noChangeAspect="1"/>
          </p:cNvSpPr>
          <p:nvPr>
            <p:ph type="pic" sz="quarter" idx="12"/>
          </p:nvPr>
        </p:nvSpPr>
        <p:spPr>
          <a:xfrm rot="10800000">
            <a:off x="3048000" y="0"/>
            <a:ext cx="3505201" cy="6858000"/>
          </a:xfrm>
          <a:blipFill>
            <a:blip r:embed="rId2"/>
            <a:stretch>
              <a:fillRect/>
            </a:stretch>
          </a:blipFill>
          <a:ln>
            <a:noFill/>
          </a:ln>
        </p:spPr>
        <p:txBody>
          <a:bodyPr>
            <a:noAutofit/>
          </a:bodyPr>
          <a:lstStyle>
            <a:lvl1pPr>
              <a:defRPr>
                <a:noFill/>
              </a:defRPr>
            </a:lvl1pPr>
          </a:lstStyle>
          <a:p>
            <a:endParaRPr lang="en-US"/>
          </a:p>
        </p:txBody>
      </p:sp>
      <p:sp>
        <p:nvSpPr>
          <p:cNvPr id="2" name="Title 1">
            <a:extLst>
              <a:ext uri="{FF2B5EF4-FFF2-40B4-BE49-F238E27FC236}">
                <a16:creationId xmlns:a16="http://schemas.microsoft.com/office/drawing/2014/main" id="{5BB77432-49F8-4AE4-96D7-62C939EF0D4B}"/>
              </a:ext>
            </a:extLst>
          </p:cNvPr>
          <p:cNvSpPr>
            <a:spLocks noGrp="1"/>
          </p:cNvSpPr>
          <p:nvPr>
            <p:ph type="title"/>
          </p:nvPr>
        </p:nvSpPr>
        <p:spPr>
          <a:xfrm>
            <a:off x="6374653" y="651280"/>
            <a:ext cx="4921420" cy="1477122"/>
          </a:xfrm>
        </p:spPr>
        <p:txBody>
          <a:bodyPr/>
          <a:lstStyle>
            <a:lvl1pPr>
              <a:defRPr>
                <a:solidFill>
                  <a:schemeClr val="tx2"/>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17D207D3-2FDA-4237-941E-6FC5E52C6CA0}"/>
              </a:ext>
            </a:extLst>
          </p:cNvPr>
          <p:cNvSpPr>
            <a:spLocks noGrp="1"/>
          </p:cNvSpPr>
          <p:nvPr>
            <p:ph idx="10"/>
          </p:nvPr>
        </p:nvSpPr>
        <p:spPr>
          <a:xfrm>
            <a:off x="6374653" y="2315969"/>
            <a:ext cx="4921420" cy="35166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Shape&#10;&#10;Description automatically generated with medium confidence">
            <a:extLst>
              <a:ext uri="{FF2B5EF4-FFF2-40B4-BE49-F238E27FC236}">
                <a16:creationId xmlns:a16="http://schemas.microsoft.com/office/drawing/2014/main" id="{BAE5C05A-5975-4552-BDCC-65D8B4EB9F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17321006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D0B11C-8C59-4B28-BFE9-9758585D391E}"/>
              </a:ext>
            </a:extLst>
          </p:cNvPr>
          <p:cNvSpPr>
            <a:spLocks noGrp="1"/>
          </p:cNvSpPr>
          <p:nvPr>
            <p:ph idx="1"/>
          </p:nvPr>
        </p:nvSpPr>
        <p:spPr>
          <a:xfrm>
            <a:off x="451720" y="1485901"/>
            <a:ext cx="11288560" cy="4394200"/>
          </a:xfrm>
        </p:spPr>
        <p:txBody>
          <a:bodyPr/>
          <a:lstStyle>
            <a:lvl1pPr>
              <a:lnSpc>
                <a:spcPct val="150000"/>
              </a:lnSpc>
              <a:spcBef>
                <a:spcPts val="300"/>
              </a:spcBef>
              <a:spcAft>
                <a:spcPts val="300"/>
              </a:spcAft>
              <a:defRPr/>
            </a:lvl1pPr>
            <a:lvl2pPr>
              <a:lnSpc>
                <a:spcPct val="150000"/>
              </a:lnSpc>
              <a:spcBef>
                <a:spcPts val="300"/>
              </a:spcBef>
              <a:spcAft>
                <a:spcPts val="300"/>
              </a:spcAft>
              <a:defRPr/>
            </a:lvl2pPr>
            <a:lvl3pPr>
              <a:lnSpc>
                <a:spcPct val="150000"/>
              </a:lnSpc>
              <a:spcBef>
                <a:spcPts val="300"/>
              </a:spcBef>
              <a:spcAft>
                <a:spcPts val="300"/>
              </a:spcAft>
              <a:defRPr/>
            </a:lvl3pPr>
            <a:lvl4pPr>
              <a:lnSpc>
                <a:spcPct val="150000"/>
              </a:lnSpc>
              <a:spcBef>
                <a:spcPts val="300"/>
              </a:spcBef>
              <a:spcAft>
                <a:spcPts val="300"/>
              </a:spcAft>
              <a:defRPr/>
            </a:lvl4pPr>
            <a:lvl5pPr>
              <a:lnSpc>
                <a:spcPct val="150000"/>
              </a:lnSpc>
              <a:spcBef>
                <a:spcPts val="300"/>
              </a:spcBef>
              <a:spcAft>
                <a:spcPts val="3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lvl1pPr>
              <a:defRPr b="0"/>
            </a:lvl1p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25F30A8B-CB02-43D2-8775-5F6D9A757A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4120575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6251D-C297-654D-8B55-C95E1E59B7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DD4D4A-B28E-6F4B-B64B-E55F799047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E4EFBA-9664-FD41-B29D-44DDAAF64C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14D48EA1-AE75-BC29-56DC-F0D26724BFBD}"/>
              </a:ext>
            </a:extLst>
          </p:cNvPr>
          <p:cNvSpPr>
            <a:spLocks noGrp="1"/>
          </p:cNvSpPr>
          <p:nvPr>
            <p:ph type="sldNum" sz="quarter" idx="12"/>
          </p:nvPr>
        </p:nvSpPr>
        <p:spPr>
          <a:xfrm>
            <a:off x="287947" y="6486003"/>
            <a:ext cx="724424" cy="365125"/>
          </a:xfrm>
          <a:prstGeom prst="rect">
            <a:avLst/>
          </a:prstGeom>
        </p:spPr>
        <p:txBody>
          <a:bodyPr/>
          <a:lstStyle>
            <a:lvl1pPr algn="l">
              <a:defRPr sz="1050">
                <a:solidFill>
                  <a:schemeClr val="tx1"/>
                </a:solidFill>
                <a:latin typeface="Arial" panose="020B0604020202020204" pitchFamily="34" charset="0"/>
                <a:cs typeface="Arial" panose="020B0604020202020204" pitchFamily="34" charset="0"/>
              </a:defRPr>
            </a:lvl1pPr>
          </a:lstStyle>
          <a:p>
            <a:fld id="{3CD2DEDC-25CC-0849-B9FF-1985DFCBBFEC}" type="slidenum">
              <a:rPr lang="en-US" smtClean="0"/>
              <a:pPr/>
              <a:t>‹#›</a:t>
            </a:fld>
            <a:endParaRPr lang="en-US"/>
          </a:p>
        </p:txBody>
      </p:sp>
    </p:spTree>
    <p:extLst>
      <p:ext uri="{BB962C8B-B14F-4D97-AF65-F5344CB8AC3E}">
        <p14:creationId xmlns:p14="http://schemas.microsoft.com/office/powerpoint/2010/main" val="32618871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D0B11C-8C59-4B28-BFE9-9758585D391E}"/>
              </a:ext>
            </a:extLst>
          </p:cNvPr>
          <p:cNvSpPr>
            <a:spLocks noGrp="1"/>
          </p:cNvSpPr>
          <p:nvPr>
            <p:ph idx="1"/>
          </p:nvPr>
        </p:nvSpPr>
        <p:spPr>
          <a:xfrm>
            <a:off x="5002306" y="2025649"/>
            <a:ext cx="6737974" cy="3790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84173416-48A0-4091-950F-E113686D8159}"/>
              </a:ext>
            </a:extLst>
          </p:cNvPr>
          <p:cNvSpPr>
            <a:spLocks noGrp="1"/>
          </p:cNvSpPr>
          <p:nvPr>
            <p:ph type="pic" sz="quarter" idx="10"/>
          </p:nvPr>
        </p:nvSpPr>
        <p:spPr>
          <a:xfrm>
            <a:off x="0" y="1586751"/>
            <a:ext cx="4521896" cy="5271249"/>
          </a:xfrm>
        </p:spPr>
        <p:txBody>
          <a:bodyPr/>
          <a:lstStyle/>
          <a:p>
            <a:endParaRPr lang="en-US"/>
          </a:p>
        </p:txBody>
      </p:sp>
      <p:sp>
        <p:nvSpPr>
          <p:cNvPr id="12" name="Rectangle 11">
            <a:extLst>
              <a:ext uri="{FF2B5EF4-FFF2-40B4-BE49-F238E27FC236}">
                <a16:creationId xmlns:a16="http://schemas.microsoft.com/office/drawing/2014/main" id="{74046A04-F158-41CA-A275-4EC2100E5B63}"/>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lvl1pPr>
              <a:defRPr b="0">
                <a:solidFill>
                  <a:schemeClr val="tx2"/>
                </a:solidFill>
              </a:defRPr>
            </a:lvl1pPr>
          </a:lstStyle>
          <a:p>
            <a:r>
              <a:rPr lang="en-US"/>
              <a:t>Click to edit Master title style</a:t>
            </a:r>
          </a:p>
        </p:txBody>
      </p:sp>
      <p:pic>
        <p:nvPicPr>
          <p:cNvPr id="6" name="Picture 5" descr="Shape&#10;&#10;Description automatically generated with medium confidence">
            <a:extLst>
              <a:ext uri="{FF2B5EF4-FFF2-40B4-BE49-F238E27FC236}">
                <a16:creationId xmlns:a16="http://schemas.microsoft.com/office/drawing/2014/main" id="{FECA951B-3D64-46F4-A1B3-ADD6B7558F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21419161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4046A04-F158-41CA-A275-4EC2100E5B63}"/>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lvl1pPr>
              <a:defRPr b="0">
                <a:solidFill>
                  <a:schemeClr val="tx2"/>
                </a:solidFill>
              </a:defRPr>
            </a:lvl1pPr>
          </a:lstStyle>
          <a:p>
            <a:r>
              <a:rPr lang="en-US"/>
              <a:t>Click to edit Master title style</a:t>
            </a:r>
          </a:p>
        </p:txBody>
      </p:sp>
      <p:pic>
        <p:nvPicPr>
          <p:cNvPr id="6" name="Picture 5" descr="Shape&#10;&#10;Description automatically generated with medium confidence">
            <a:extLst>
              <a:ext uri="{FF2B5EF4-FFF2-40B4-BE49-F238E27FC236}">
                <a16:creationId xmlns:a16="http://schemas.microsoft.com/office/drawing/2014/main" id="{FECA951B-3D64-46F4-A1B3-ADD6B7558F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
        <p:nvSpPr>
          <p:cNvPr id="7" name="Content Placeholder 2">
            <a:extLst>
              <a:ext uri="{FF2B5EF4-FFF2-40B4-BE49-F238E27FC236}">
                <a16:creationId xmlns:a16="http://schemas.microsoft.com/office/drawing/2014/main" id="{84C1FE60-42BB-4439-A98E-82D8182F5F9F}"/>
              </a:ext>
            </a:extLst>
          </p:cNvPr>
          <p:cNvSpPr>
            <a:spLocks noGrp="1"/>
          </p:cNvSpPr>
          <p:nvPr>
            <p:ph idx="1"/>
          </p:nvPr>
        </p:nvSpPr>
        <p:spPr>
          <a:xfrm>
            <a:off x="753559" y="3357332"/>
            <a:ext cx="2417874" cy="3070900"/>
          </a:xfrm>
        </p:spPr>
        <p:txBody>
          <a:bodyPr/>
          <a:lstStyle>
            <a:lvl1pPr>
              <a:lnSpc>
                <a:spcPct val="100000"/>
              </a:lnSpc>
              <a:defRPr/>
            </a:lvl1pPr>
          </a:lstStyle>
          <a:p>
            <a:pPr lvl="0"/>
            <a:r>
              <a:rPr lang="en-US"/>
              <a:t>Click to edit Master text styles</a:t>
            </a:r>
          </a:p>
        </p:txBody>
      </p:sp>
      <p:sp>
        <p:nvSpPr>
          <p:cNvPr id="8" name="Content Placeholder 2">
            <a:extLst>
              <a:ext uri="{FF2B5EF4-FFF2-40B4-BE49-F238E27FC236}">
                <a16:creationId xmlns:a16="http://schemas.microsoft.com/office/drawing/2014/main" id="{089C7B9D-8BCD-4472-A24E-A99C3A3F11FF}"/>
              </a:ext>
            </a:extLst>
          </p:cNvPr>
          <p:cNvSpPr>
            <a:spLocks noGrp="1"/>
          </p:cNvSpPr>
          <p:nvPr>
            <p:ph idx="10"/>
          </p:nvPr>
        </p:nvSpPr>
        <p:spPr>
          <a:xfrm>
            <a:off x="753559" y="1957642"/>
            <a:ext cx="2417874" cy="1203405"/>
          </a:xfrm>
        </p:spPr>
        <p:txBody>
          <a:bodyPr/>
          <a:lstStyle/>
          <a:p>
            <a:pPr lvl="0"/>
            <a:endParaRPr lang="en-US"/>
          </a:p>
        </p:txBody>
      </p:sp>
      <p:sp>
        <p:nvSpPr>
          <p:cNvPr id="10" name="Content Placeholder 2">
            <a:extLst>
              <a:ext uri="{FF2B5EF4-FFF2-40B4-BE49-F238E27FC236}">
                <a16:creationId xmlns:a16="http://schemas.microsoft.com/office/drawing/2014/main" id="{F705587F-6EA2-4010-B83C-6A7755956420}"/>
              </a:ext>
            </a:extLst>
          </p:cNvPr>
          <p:cNvSpPr>
            <a:spLocks noGrp="1"/>
          </p:cNvSpPr>
          <p:nvPr>
            <p:ph idx="11"/>
          </p:nvPr>
        </p:nvSpPr>
        <p:spPr>
          <a:xfrm>
            <a:off x="3471605" y="3357332"/>
            <a:ext cx="2417874" cy="3061756"/>
          </a:xfrm>
        </p:spPr>
        <p:txBody>
          <a:bodyPr/>
          <a:lstStyle/>
          <a:p>
            <a:pPr lvl="0"/>
            <a:r>
              <a:rPr lang="en-US"/>
              <a:t>Click to edit Master text styles</a:t>
            </a:r>
          </a:p>
        </p:txBody>
      </p:sp>
      <p:sp>
        <p:nvSpPr>
          <p:cNvPr id="11" name="Content Placeholder 2">
            <a:extLst>
              <a:ext uri="{FF2B5EF4-FFF2-40B4-BE49-F238E27FC236}">
                <a16:creationId xmlns:a16="http://schemas.microsoft.com/office/drawing/2014/main" id="{737C0078-11EB-43AA-BE3A-82CB48099178}"/>
              </a:ext>
            </a:extLst>
          </p:cNvPr>
          <p:cNvSpPr>
            <a:spLocks noGrp="1"/>
          </p:cNvSpPr>
          <p:nvPr>
            <p:ph idx="12"/>
          </p:nvPr>
        </p:nvSpPr>
        <p:spPr>
          <a:xfrm>
            <a:off x="3471605" y="1957642"/>
            <a:ext cx="2417874" cy="1203405"/>
          </a:xfrm>
        </p:spPr>
        <p:txBody>
          <a:bodyPr/>
          <a:lstStyle/>
          <a:p>
            <a:pPr lvl="0"/>
            <a:endParaRPr lang="en-US"/>
          </a:p>
        </p:txBody>
      </p:sp>
      <p:sp>
        <p:nvSpPr>
          <p:cNvPr id="14" name="Content Placeholder 2">
            <a:extLst>
              <a:ext uri="{FF2B5EF4-FFF2-40B4-BE49-F238E27FC236}">
                <a16:creationId xmlns:a16="http://schemas.microsoft.com/office/drawing/2014/main" id="{2865F872-EE06-4EC7-B162-425F3E1A99ED}"/>
              </a:ext>
            </a:extLst>
          </p:cNvPr>
          <p:cNvSpPr>
            <a:spLocks noGrp="1"/>
          </p:cNvSpPr>
          <p:nvPr>
            <p:ph idx="13"/>
          </p:nvPr>
        </p:nvSpPr>
        <p:spPr>
          <a:xfrm>
            <a:off x="6178235" y="3357332"/>
            <a:ext cx="2417874" cy="3052612"/>
          </a:xfrm>
        </p:spPr>
        <p:txBody>
          <a:bodyPr/>
          <a:lstStyle/>
          <a:p>
            <a:pPr lvl="0"/>
            <a:r>
              <a:rPr lang="en-US"/>
              <a:t>Click to edit Master text styles</a:t>
            </a:r>
          </a:p>
        </p:txBody>
      </p:sp>
      <p:sp>
        <p:nvSpPr>
          <p:cNvPr id="15" name="Content Placeholder 2">
            <a:extLst>
              <a:ext uri="{FF2B5EF4-FFF2-40B4-BE49-F238E27FC236}">
                <a16:creationId xmlns:a16="http://schemas.microsoft.com/office/drawing/2014/main" id="{8AAD29C4-DE8D-43DC-B2A9-46C13DA16424}"/>
              </a:ext>
            </a:extLst>
          </p:cNvPr>
          <p:cNvSpPr>
            <a:spLocks noGrp="1"/>
          </p:cNvSpPr>
          <p:nvPr>
            <p:ph idx="14"/>
          </p:nvPr>
        </p:nvSpPr>
        <p:spPr>
          <a:xfrm>
            <a:off x="6178235" y="1957642"/>
            <a:ext cx="2417874" cy="1203405"/>
          </a:xfrm>
        </p:spPr>
        <p:txBody>
          <a:bodyPr/>
          <a:lstStyle/>
          <a:p>
            <a:pPr lvl="0"/>
            <a:endParaRPr lang="en-US"/>
          </a:p>
        </p:txBody>
      </p:sp>
      <p:sp>
        <p:nvSpPr>
          <p:cNvPr id="16" name="Content Placeholder 2">
            <a:extLst>
              <a:ext uri="{FF2B5EF4-FFF2-40B4-BE49-F238E27FC236}">
                <a16:creationId xmlns:a16="http://schemas.microsoft.com/office/drawing/2014/main" id="{BDADE35B-FEC6-48C7-B1AB-76E4C262068D}"/>
              </a:ext>
            </a:extLst>
          </p:cNvPr>
          <p:cNvSpPr>
            <a:spLocks noGrp="1"/>
          </p:cNvSpPr>
          <p:nvPr>
            <p:ph idx="15"/>
          </p:nvPr>
        </p:nvSpPr>
        <p:spPr>
          <a:xfrm>
            <a:off x="8930585" y="3348188"/>
            <a:ext cx="2417874" cy="3080044"/>
          </a:xfrm>
        </p:spPr>
        <p:txBody>
          <a:bodyPr/>
          <a:lstStyle/>
          <a:p>
            <a:pPr lvl="0"/>
            <a:r>
              <a:rPr lang="en-US"/>
              <a:t>Click to edit Master text styles</a:t>
            </a:r>
          </a:p>
        </p:txBody>
      </p:sp>
      <p:sp>
        <p:nvSpPr>
          <p:cNvPr id="17" name="Content Placeholder 2">
            <a:extLst>
              <a:ext uri="{FF2B5EF4-FFF2-40B4-BE49-F238E27FC236}">
                <a16:creationId xmlns:a16="http://schemas.microsoft.com/office/drawing/2014/main" id="{127DD6C8-0CE2-494D-929B-7CAC021464B1}"/>
              </a:ext>
            </a:extLst>
          </p:cNvPr>
          <p:cNvSpPr>
            <a:spLocks noGrp="1"/>
          </p:cNvSpPr>
          <p:nvPr>
            <p:ph idx="16"/>
          </p:nvPr>
        </p:nvSpPr>
        <p:spPr>
          <a:xfrm>
            <a:off x="8884865" y="1957642"/>
            <a:ext cx="2417874" cy="1203405"/>
          </a:xfrm>
        </p:spPr>
        <p:txBody>
          <a:bodyPr/>
          <a:lstStyle/>
          <a:p>
            <a:pPr lvl="0"/>
            <a:endParaRPr lang="en-US"/>
          </a:p>
        </p:txBody>
      </p:sp>
    </p:spTree>
    <p:extLst>
      <p:ext uri="{BB962C8B-B14F-4D97-AF65-F5344CB8AC3E}">
        <p14:creationId xmlns:p14="http://schemas.microsoft.com/office/powerpoint/2010/main" val="42113599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4046A04-F158-41CA-A275-4EC2100E5B63}"/>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lvl1pPr>
              <a:defRPr b="0">
                <a:solidFill>
                  <a:schemeClr val="tx2"/>
                </a:solidFill>
              </a:defRPr>
            </a:lvl1pPr>
          </a:lstStyle>
          <a:p>
            <a:r>
              <a:rPr lang="en-US"/>
              <a:t>Click to edit Master title style</a:t>
            </a:r>
          </a:p>
        </p:txBody>
      </p:sp>
      <p:pic>
        <p:nvPicPr>
          <p:cNvPr id="6" name="Picture 5" descr="Shape&#10;&#10;Description automatically generated with medium confidence">
            <a:extLst>
              <a:ext uri="{FF2B5EF4-FFF2-40B4-BE49-F238E27FC236}">
                <a16:creationId xmlns:a16="http://schemas.microsoft.com/office/drawing/2014/main" id="{FECA951B-3D64-46F4-A1B3-ADD6B7558F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
        <p:nvSpPr>
          <p:cNvPr id="7" name="Content Placeholder 2">
            <a:extLst>
              <a:ext uri="{FF2B5EF4-FFF2-40B4-BE49-F238E27FC236}">
                <a16:creationId xmlns:a16="http://schemas.microsoft.com/office/drawing/2014/main" id="{84C1FE60-42BB-4439-A98E-82D8182F5F9F}"/>
              </a:ext>
            </a:extLst>
          </p:cNvPr>
          <p:cNvSpPr>
            <a:spLocks noGrp="1"/>
          </p:cNvSpPr>
          <p:nvPr>
            <p:ph idx="1" hasCustomPrompt="1"/>
          </p:nvPr>
        </p:nvSpPr>
        <p:spPr>
          <a:xfrm>
            <a:off x="2875313" y="1957642"/>
            <a:ext cx="2895172" cy="1087399"/>
          </a:xfrm>
        </p:spPr>
        <p:txBody>
          <a:bodyPr/>
          <a:lstStyle>
            <a:lvl1pPr marL="0" indent="0">
              <a:lnSpc>
                <a:spcPct val="100000"/>
              </a:lnSpc>
              <a:buFontTx/>
              <a:buNone/>
              <a:defRPr/>
            </a:lvl1pPr>
          </a:lstStyle>
          <a:p>
            <a:pPr lvl="0"/>
            <a:r>
              <a:rPr lang="en-US"/>
              <a:t>Text</a:t>
            </a:r>
          </a:p>
        </p:txBody>
      </p:sp>
      <p:sp>
        <p:nvSpPr>
          <p:cNvPr id="8" name="Content Placeholder 2">
            <a:extLst>
              <a:ext uri="{FF2B5EF4-FFF2-40B4-BE49-F238E27FC236}">
                <a16:creationId xmlns:a16="http://schemas.microsoft.com/office/drawing/2014/main" id="{089C7B9D-8BCD-4472-A24E-A99C3A3F11FF}"/>
              </a:ext>
            </a:extLst>
          </p:cNvPr>
          <p:cNvSpPr>
            <a:spLocks noGrp="1"/>
          </p:cNvSpPr>
          <p:nvPr>
            <p:ph idx="10" hasCustomPrompt="1"/>
          </p:nvPr>
        </p:nvSpPr>
        <p:spPr>
          <a:xfrm>
            <a:off x="478346" y="1957642"/>
            <a:ext cx="2229344" cy="1087399"/>
          </a:xfrm>
        </p:spPr>
        <p:txBody>
          <a:bodyPr/>
          <a:lstStyle>
            <a:lvl1pPr>
              <a:defRPr/>
            </a:lvl1pPr>
          </a:lstStyle>
          <a:p>
            <a:pPr lvl="0"/>
            <a:r>
              <a:rPr lang="en-US"/>
              <a:t>Picture</a:t>
            </a:r>
          </a:p>
        </p:txBody>
      </p:sp>
      <p:sp>
        <p:nvSpPr>
          <p:cNvPr id="26" name="Content Placeholder 2">
            <a:extLst>
              <a:ext uri="{FF2B5EF4-FFF2-40B4-BE49-F238E27FC236}">
                <a16:creationId xmlns:a16="http://schemas.microsoft.com/office/drawing/2014/main" id="{DD0BA7EE-C953-4E31-AFAE-52B7AD732ACB}"/>
              </a:ext>
            </a:extLst>
          </p:cNvPr>
          <p:cNvSpPr>
            <a:spLocks noGrp="1"/>
          </p:cNvSpPr>
          <p:nvPr>
            <p:ph idx="11" hasCustomPrompt="1"/>
          </p:nvPr>
        </p:nvSpPr>
        <p:spPr>
          <a:xfrm>
            <a:off x="8729699" y="1957642"/>
            <a:ext cx="2895172" cy="1087399"/>
          </a:xfrm>
        </p:spPr>
        <p:txBody>
          <a:bodyPr/>
          <a:lstStyle>
            <a:lvl1pPr marL="0" indent="0">
              <a:lnSpc>
                <a:spcPct val="100000"/>
              </a:lnSpc>
              <a:buFontTx/>
              <a:buNone/>
              <a:defRPr/>
            </a:lvl1pPr>
          </a:lstStyle>
          <a:p>
            <a:pPr lvl="0"/>
            <a:r>
              <a:rPr lang="en-US"/>
              <a:t>Text</a:t>
            </a:r>
          </a:p>
        </p:txBody>
      </p:sp>
      <p:sp>
        <p:nvSpPr>
          <p:cNvPr id="27" name="Content Placeholder 2">
            <a:extLst>
              <a:ext uri="{FF2B5EF4-FFF2-40B4-BE49-F238E27FC236}">
                <a16:creationId xmlns:a16="http://schemas.microsoft.com/office/drawing/2014/main" id="{82994196-8975-4920-98C7-6F0B70B4B066}"/>
              </a:ext>
            </a:extLst>
          </p:cNvPr>
          <p:cNvSpPr>
            <a:spLocks noGrp="1"/>
          </p:cNvSpPr>
          <p:nvPr>
            <p:ph idx="12" hasCustomPrompt="1"/>
          </p:nvPr>
        </p:nvSpPr>
        <p:spPr>
          <a:xfrm>
            <a:off x="6332732" y="1957642"/>
            <a:ext cx="2229344" cy="1087399"/>
          </a:xfrm>
        </p:spPr>
        <p:txBody>
          <a:bodyPr/>
          <a:lstStyle>
            <a:lvl1pPr>
              <a:defRPr/>
            </a:lvl1pPr>
          </a:lstStyle>
          <a:p>
            <a:pPr lvl="0"/>
            <a:r>
              <a:rPr lang="en-US"/>
              <a:t>Picture</a:t>
            </a:r>
          </a:p>
        </p:txBody>
      </p:sp>
      <p:sp>
        <p:nvSpPr>
          <p:cNvPr id="28" name="Content Placeholder 2">
            <a:extLst>
              <a:ext uri="{FF2B5EF4-FFF2-40B4-BE49-F238E27FC236}">
                <a16:creationId xmlns:a16="http://schemas.microsoft.com/office/drawing/2014/main" id="{2169A172-F0E2-4E64-BA16-B76FCEB205C0}"/>
              </a:ext>
            </a:extLst>
          </p:cNvPr>
          <p:cNvSpPr>
            <a:spLocks noGrp="1"/>
          </p:cNvSpPr>
          <p:nvPr>
            <p:ph idx="13" hasCustomPrompt="1"/>
          </p:nvPr>
        </p:nvSpPr>
        <p:spPr>
          <a:xfrm>
            <a:off x="2875313" y="3366590"/>
            <a:ext cx="2895172" cy="1087399"/>
          </a:xfrm>
        </p:spPr>
        <p:txBody>
          <a:bodyPr/>
          <a:lstStyle>
            <a:lvl1pPr marL="0" indent="0">
              <a:lnSpc>
                <a:spcPct val="100000"/>
              </a:lnSpc>
              <a:buFontTx/>
              <a:buNone/>
              <a:defRPr/>
            </a:lvl1pPr>
          </a:lstStyle>
          <a:p>
            <a:pPr lvl="0"/>
            <a:r>
              <a:rPr lang="en-US"/>
              <a:t>Text</a:t>
            </a:r>
          </a:p>
        </p:txBody>
      </p:sp>
      <p:sp>
        <p:nvSpPr>
          <p:cNvPr id="29" name="Content Placeholder 2">
            <a:extLst>
              <a:ext uri="{FF2B5EF4-FFF2-40B4-BE49-F238E27FC236}">
                <a16:creationId xmlns:a16="http://schemas.microsoft.com/office/drawing/2014/main" id="{2D7926CE-C177-4D2E-8535-F88CD701EB7A}"/>
              </a:ext>
            </a:extLst>
          </p:cNvPr>
          <p:cNvSpPr>
            <a:spLocks noGrp="1"/>
          </p:cNvSpPr>
          <p:nvPr>
            <p:ph idx="14" hasCustomPrompt="1"/>
          </p:nvPr>
        </p:nvSpPr>
        <p:spPr>
          <a:xfrm>
            <a:off x="478346" y="3366590"/>
            <a:ext cx="2229344" cy="1087399"/>
          </a:xfrm>
        </p:spPr>
        <p:txBody>
          <a:bodyPr/>
          <a:lstStyle>
            <a:lvl1pPr>
              <a:defRPr/>
            </a:lvl1pPr>
          </a:lstStyle>
          <a:p>
            <a:pPr lvl="0"/>
            <a:r>
              <a:rPr lang="en-US"/>
              <a:t>Picture</a:t>
            </a:r>
          </a:p>
        </p:txBody>
      </p:sp>
      <p:sp>
        <p:nvSpPr>
          <p:cNvPr id="30" name="Content Placeholder 2">
            <a:extLst>
              <a:ext uri="{FF2B5EF4-FFF2-40B4-BE49-F238E27FC236}">
                <a16:creationId xmlns:a16="http://schemas.microsoft.com/office/drawing/2014/main" id="{5B0899B2-7F68-488E-A2F4-08480041D0EC}"/>
              </a:ext>
            </a:extLst>
          </p:cNvPr>
          <p:cNvSpPr>
            <a:spLocks noGrp="1"/>
          </p:cNvSpPr>
          <p:nvPr>
            <p:ph idx="15" hasCustomPrompt="1"/>
          </p:nvPr>
        </p:nvSpPr>
        <p:spPr>
          <a:xfrm>
            <a:off x="8729699" y="3366590"/>
            <a:ext cx="2895172" cy="1087399"/>
          </a:xfrm>
        </p:spPr>
        <p:txBody>
          <a:bodyPr/>
          <a:lstStyle>
            <a:lvl1pPr marL="0" indent="0">
              <a:lnSpc>
                <a:spcPct val="100000"/>
              </a:lnSpc>
              <a:buFontTx/>
              <a:buNone/>
              <a:defRPr/>
            </a:lvl1pPr>
          </a:lstStyle>
          <a:p>
            <a:pPr lvl="0"/>
            <a:r>
              <a:rPr lang="en-US"/>
              <a:t>Text</a:t>
            </a:r>
          </a:p>
        </p:txBody>
      </p:sp>
      <p:sp>
        <p:nvSpPr>
          <p:cNvPr id="31" name="Content Placeholder 2">
            <a:extLst>
              <a:ext uri="{FF2B5EF4-FFF2-40B4-BE49-F238E27FC236}">
                <a16:creationId xmlns:a16="http://schemas.microsoft.com/office/drawing/2014/main" id="{526B3C76-5310-4184-A657-47D097A877A1}"/>
              </a:ext>
            </a:extLst>
          </p:cNvPr>
          <p:cNvSpPr>
            <a:spLocks noGrp="1"/>
          </p:cNvSpPr>
          <p:nvPr>
            <p:ph idx="16" hasCustomPrompt="1"/>
          </p:nvPr>
        </p:nvSpPr>
        <p:spPr>
          <a:xfrm>
            <a:off x="6332732" y="3366590"/>
            <a:ext cx="2229344" cy="1087399"/>
          </a:xfrm>
        </p:spPr>
        <p:txBody>
          <a:bodyPr/>
          <a:lstStyle>
            <a:lvl1pPr>
              <a:defRPr/>
            </a:lvl1pPr>
          </a:lstStyle>
          <a:p>
            <a:pPr lvl="0"/>
            <a:r>
              <a:rPr lang="en-US"/>
              <a:t>Picture</a:t>
            </a:r>
          </a:p>
        </p:txBody>
      </p:sp>
      <p:sp>
        <p:nvSpPr>
          <p:cNvPr id="32" name="Content Placeholder 2">
            <a:extLst>
              <a:ext uri="{FF2B5EF4-FFF2-40B4-BE49-F238E27FC236}">
                <a16:creationId xmlns:a16="http://schemas.microsoft.com/office/drawing/2014/main" id="{2405E5A2-3EE7-4525-B1A2-03C48BB1DCC0}"/>
              </a:ext>
            </a:extLst>
          </p:cNvPr>
          <p:cNvSpPr>
            <a:spLocks noGrp="1"/>
          </p:cNvSpPr>
          <p:nvPr>
            <p:ph idx="17" hasCustomPrompt="1"/>
          </p:nvPr>
        </p:nvSpPr>
        <p:spPr>
          <a:xfrm>
            <a:off x="2875313" y="4816281"/>
            <a:ext cx="2895172" cy="1087399"/>
          </a:xfrm>
        </p:spPr>
        <p:txBody>
          <a:bodyPr/>
          <a:lstStyle>
            <a:lvl1pPr marL="0" indent="0">
              <a:lnSpc>
                <a:spcPct val="100000"/>
              </a:lnSpc>
              <a:buFontTx/>
              <a:buNone/>
              <a:defRPr/>
            </a:lvl1pPr>
          </a:lstStyle>
          <a:p>
            <a:pPr lvl="0"/>
            <a:r>
              <a:rPr lang="en-US"/>
              <a:t>Text</a:t>
            </a:r>
          </a:p>
        </p:txBody>
      </p:sp>
      <p:sp>
        <p:nvSpPr>
          <p:cNvPr id="33" name="Content Placeholder 2">
            <a:extLst>
              <a:ext uri="{FF2B5EF4-FFF2-40B4-BE49-F238E27FC236}">
                <a16:creationId xmlns:a16="http://schemas.microsoft.com/office/drawing/2014/main" id="{7F34308F-4B3F-463D-82BC-DDEA591F2C5B}"/>
              </a:ext>
            </a:extLst>
          </p:cNvPr>
          <p:cNvSpPr>
            <a:spLocks noGrp="1"/>
          </p:cNvSpPr>
          <p:nvPr>
            <p:ph idx="18" hasCustomPrompt="1"/>
          </p:nvPr>
        </p:nvSpPr>
        <p:spPr>
          <a:xfrm>
            <a:off x="478346" y="4816281"/>
            <a:ext cx="2229344" cy="1087399"/>
          </a:xfrm>
        </p:spPr>
        <p:txBody>
          <a:bodyPr/>
          <a:lstStyle>
            <a:lvl1pPr>
              <a:defRPr/>
            </a:lvl1pPr>
          </a:lstStyle>
          <a:p>
            <a:pPr lvl="0"/>
            <a:r>
              <a:rPr lang="en-US"/>
              <a:t>Picture</a:t>
            </a:r>
          </a:p>
        </p:txBody>
      </p:sp>
      <p:sp>
        <p:nvSpPr>
          <p:cNvPr id="34" name="Content Placeholder 2">
            <a:extLst>
              <a:ext uri="{FF2B5EF4-FFF2-40B4-BE49-F238E27FC236}">
                <a16:creationId xmlns:a16="http://schemas.microsoft.com/office/drawing/2014/main" id="{57DA3DB4-33B5-4640-ABA5-DC4403E1F292}"/>
              </a:ext>
            </a:extLst>
          </p:cNvPr>
          <p:cNvSpPr>
            <a:spLocks noGrp="1"/>
          </p:cNvSpPr>
          <p:nvPr>
            <p:ph idx="19" hasCustomPrompt="1"/>
          </p:nvPr>
        </p:nvSpPr>
        <p:spPr>
          <a:xfrm>
            <a:off x="8729699" y="4816281"/>
            <a:ext cx="2895172" cy="1087399"/>
          </a:xfrm>
        </p:spPr>
        <p:txBody>
          <a:bodyPr/>
          <a:lstStyle>
            <a:lvl1pPr marL="0" indent="0">
              <a:lnSpc>
                <a:spcPct val="100000"/>
              </a:lnSpc>
              <a:buFontTx/>
              <a:buNone/>
              <a:defRPr/>
            </a:lvl1pPr>
          </a:lstStyle>
          <a:p>
            <a:pPr lvl="0"/>
            <a:r>
              <a:rPr lang="en-US"/>
              <a:t>Text</a:t>
            </a:r>
          </a:p>
        </p:txBody>
      </p:sp>
      <p:sp>
        <p:nvSpPr>
          <p:cNvPr id="35" name="Content Placeholder 2">
            <a:extLst>
              <a:ext uri="{FF2B5EF4-FFF2-40B4-BE49-F238E27FC236}">
                <a16:creationId xmlns:a16="http://schemas.microsoft.com/office/drawing/2014/main" id="{8E773CA1-11B9-41B3-8632-5BEC4AC8DD8E}"/>
              </a:ext>
            </a:extLst>
          </p:cNvPr>
          <p:cNvSpPr>
            <a:spLocks noGrp="1"/>
          </p:cNvSpPr>
          <p:nvPr>
            <p:ph idx="20" hasCustomPrompt="1"/>
          </p:nvPr>
        </p:nvSpPr>
        <p:spPr>
          <a:xfrm>
            <a:off x="6279464" y="4816281"/>
            <a:ext cx="2229344" cy="1087399"/>
          </a:xfrm>
        </p:spPr>
        <p:txBody>
          <a:bodyPr/>
          <a:lstStyle>
            <a:lvl1pPr>
              <a:defRPr/>
            </a:lvl1pPr>
          </a:lstStyle>
          <a:p>
            <a:pPr lvl="0"/>
            <a:r>
              <a:rPr lang="en-US"/>
              <a:t>Picture</a:t>
            </a:r>
          </a:p>
        </p:txBody>
      </p:sp>
      <p:cxnSp>
        <p:nvCxnSpPr>
          <p:cNvPr id="3" name="Straight Connector 2">
            <a:extLst>
              <a:ext uri="{FF2B5EF4-FFF2-40B4-BE49-F238E27FC236}">
                <a16:creationId xmlns:a16="http://schemas.microsoft.com/office/drawing/2014/main" id="{4587EB31-C6C8-48D9-A42E-1C9B50FD5525}"/>
              </a:ext>
            </a:extLst>
          </p:cNvPr>
          <p:cNvCxnSpPr/>
          <p:nvPr userDrawn="1"/>
        </p:nvCxnSpPr>
        <p:spPr>
          <a:xfrm>
            <a:off x="6036818" y="1966520"/>
            <a:ext cx="0" cy="39460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02399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4046A04-F158-41CA-A275-4EC2100E5B63}"/>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lvl1pPr>
              <a:defRPr b="0">
                <a:solidFill>
                  <a:schemeClr val="tx2"/>
                </a:solidFill>
              </a:defRPr>
            </a:lvl1pPr>
          </a:lstStyle>
          <a:p>
            <a:r>
              <a:rPr lang="en-US"/>
              <a:t>Click to edit Master title style</a:t>
            </a:r>
          </a:p>
        </p:txBody>
      </p:sp>
      <p:pic>
        <p:nvPicPr>
          <p:cNvPr id="6" name="Picture 5" descr="Shape&#10;&#10;Description automatically generated with medium confidence">
            <a:extLst>
              <a:ext uri="{FF2B5EF4-FFF2-40B4-BE49-F238E27FC236}">
                <a16:creationId xmlns:a16="http://schemas.microsoft.com/office/drawing/2014/main" id="{FECA951B-3D64-46F4-A1B3-ADD6B7558F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
        <p:nvSpPr>
          <p:cNvPr id="18" name="Content Placeholder 2">
            <a:extLst>
              <a:ext uri="{FF2B5EF4-FFF2-40B4-BE49-F238E27FC236}">
                <a16:creationId xmlns:a16="http://schemas.microsoft.com/office/drawing/2014/main" id="{E061A2E9-5E80-45D9-83C5-13C7AEE6C918}"/>
              </a:ext>
            </a:extLst>
          </p:cNvPr>
          <p:cNvSpPr>
            <a:spLocks noGrp="1"/>
          </p:cNvSpPr>
          <p:nvPr>
            <p:ph idx="13"/>
          </p:nvPr>
        </p:nvSpPr>
        <p:spPr>
          <a:xfrm>
            <a:off x="889262" y="3523056"/>
            <a:ext cx="5062796" cy="2327329"/>
          </a:xfrm>
        </p:spPr>
        <p:txBody>
          <a:bodyPr/>
          <a:lstStyle/>
          <a:p>
            <a:pPr lvl="0"/>
            <a:r>
              <a:rPr lang="en-US"/>
              <a:t>Click to edit Master text styles</a:t>
            </a:r>
          </a:p>
        </p:txBody>
      </p:sp>
      <p:sp>
        <p:nvSpPr>
          <p:cNvPr id="19" name="Content Placeholder 2">
            <a:extLst>
              <a:ext uri="{FF2B5EF4-FFF2-40B4-BE49-F238E27FC236}">
                <a16:creationId xmlns:a16="http://schemas.microsoft.com/office/drawing/2014/main" id="{D8AD6C93-CD7A-43E1-8567-92435A76FAFB}"/>
              </a:ext>
            </a:extLst>
          </p:cNvPr>
          <p:cNvSpPr>
            <a:spLocks noGrp="1"/>
          </p:cNvSpPr>
          <p:nvPr>
            <p:ph idx="14"/>
          </p:nvPr>
        </p:nvSpPr>
        <p:spPr>
          <a:xfrm>
            <a:off x="889262" y="2032988"/>
            <a:ext cx="5062796" cy="1261849"/>
          </a:xfrm>
        </p:spPr>
        <p:txBody>
          <a:bodyPr/>
          <a:lstStyle/>
          <a:p>
            <a:pPr lvl="0"/>
            <a:endParaRPr lang="en-US"/>
          </a:p>
        </p:txBody>
      </p:sp>
      <p:sp>
        <p:nvSpPr>
          <p:cNvPr id="20" name="Content Placeholder 2">
            <a:extLst>
              <a:ext uri="{FF2B5EF4-FFF2-40B4-BE49-F238E27FC236}">
                <a16:creationId xmlns:a16="http://schemas.microsoft.com/office/drawing/2014/main" id="{CDF6B368-E220-4EE7-A45C-5C653CD71E5F}"/>
              </a:ext>
            </a:extLst>
          </p:cNvPr>
          <p:cNvSpPr>
            <a:spLocks noGrp="1"/>
          </p:cNvSpPr>
          <p:nvPr>
            <p:ph idx="15"/>
          </p:nvPr>
        </p:nvSpPr>
        <p:spPr>
          <a:xfrm>
            <a:off x="6239943" y="3523056"/>
            <a:ext cx="5062796" cy="2327329"/>
          </a:xfrm>
        </p:spPr>
        <p:txBody>
          <a:bodyPr/>
          <a:lstStyle/>
          <a:p>
            <a:pPr lvl="0"/>
            <a:r>
              <a:rPr lang="en-US"/>
              <a:t>Click to edit Master text styles</a:t>
            </a:r>
          </a:p>
        </p:txBody>
      </p:sp>
      <p:sp>
        <p:nvSpPr>
          <p:cNvPr id="21" name="Content Placeholder 2">
            <a:extLst>
              <a:ext uri="{FF2B5EF4-FFF2-40B4-BE49-F238E27FC236}">
                <a16:creationId xmlns:a16="http://schemas.microsoft.com/office/drawing/2014/main" id="{2EB9ABAD-3FDE-4067-B800-A5BDAFF01E08}"/>
              </a:ext>
            </a:extLst>
          </p:cNvPr>
          <p:cNvSpPr>
            <a:spLocks noGrp="1"/>
          </p:cNvSpPr>
          <p:nvPr>
            <p:ph idx="16"/>
          </p:nvPr>
        </p:nvSpPr>
        <p:spPr>
          <a:xfrm>
            <a:off x="6239943" y="2032988"/>
            <a:ext cx="5062796" cy="1261849"/>
          </a:xfrm>
        </p:spPr>
        <p:txBody>
          <a:bodyPr/>
          <a:lstStyle/>
          <a:p>
            <a:pPr lvl="0"/>
            <a:endParaRPr lang="en-US"/>
          </a:p>
        </p:txBody>
      </p:sp>
    </p:spTree>
    <p:extLst>
      <p:ext uri="{BB962C8B-B14F-4D97-AF65-F5344CB8AC3E}">
        <p14:creationId xmlns:p14="http://schemas.microsoft.com/office/powerpoint/2010/main" val="21086663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5907217-0406-4A3C-ACAB-9030E07EDFCA}"/>
              </a:ext>
            </a:extLst>
          </p:cNvPr>
          <p:cNvSpPr>
            <a:spLocks noGrp="1"/>
          </p:cNvSpPr>
          <p:nvPr>
            <p:ph idx="1"/>
          </p:nvPr>
        </p:nvSpPr>
        <p:spPr>
          <a:xfrm>
            <a:off x="339959" y="1860549"/>
            <a:ext cx="6729009" cy="3816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4C3AFE71-1B77-471D-8E0E-F16A14C62C3D}"/>
              </a:ext>
            </a:extLst>
          </p:cNvPr>
          <p:cNvSpPr>
            <a:spLocks noGrp="1"/>
          </p:cNvSpPr>
          <p:nvPr>
            <p:ph type="pic" sz="quarter" idx="10"/>
          </p:nvPr>
        </p:nvSpPr>
        <p:spPr>
          <a:xfrm>
            <a:off x="7670104" y="1586751"/>
            <a:ext cx="4521896" cy="5271249"/>
          </a:xfrm>
        </p:spPr>
        <p:txBody>
          <a:bodyPr/>
          <a:lstStyle/>
          <a:p>
            <a:endParaRPr lang="en-US"/>
          </a:p>
        </p:txBody>
      </p:sp>
      <p:sp>
        <p:nvSpPr>
          <p:cNvPr id="13" name="Rectangle 12">
            <a:extLst>
              <a:ext uri="{FF2B5EF4-FFF2-40B4-BE49-F238E27FC236}">
                <a16:creationId xmlns:a16="http://schemas.microsoft.com/office/drawing/2014/main" id="{7E751AEC-ADAA-4EFA-A172-4F1EF51C6620}"/>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4DA51C9-D9F8-498A-81A8-DE033E6451AE}"/>
              </a:ext>
            </a:extLst>
          </p:cNvPr>
          <p:cNvSpPr>
            <a:spLocks noGrp="1"/>
          </p:cNvSpPr>
          <p:nvPr>
            <p:ph type="title"/>
          </p:nvPr>
        </p:nvSpPr>
        <p:spPr>
          <a:xfrm>
            <a:off x="451720" y="518738"/>
            <a:ext cx="11288560" cy="549275"/>
          </a:xfrm>
        </p:spPr>
        <p:txBody>
          <a:bodyPr/>
          <a:lstStyle>
            <a:lvl1pPr>
              <a:defRPr b="0">
                <a:solidFill>
                  <a:schemeClr val="tx2"/>
                </a:solidFill>
              </a:defRPr>
            </a:lvl1p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2CF557B9-E6EE-4C85-AE8A-10579683D9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Tree>
    <p:extLst>
      <p:ext uri="{BB962C8B-B14F-4D97-AF65-F5344CB8AC3E}">
        <p14:creationId xmlns:p14="http://schemas.microsoft.com/office/powerpoint/2010/main" val="6481263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BA8A6A1-D7FD-4814-9AA6-C556BAE530E8}"/>
              </a:ext>
            </a:extLst>
          </p:cNvPr>
          <p:cNvSpPr>
            <a:spLocks noGrp="1"/>
          </p:cNvSpPr>
          <p:nvPr>
            <p:ph idx="1"/>
          </p:nvPr>
        </p:nvSpPr>
        <p:spPr>
          <a:xfrm>
            <a:off x="451720" y="2051049"/>
            <a:ext cx="11288560" cy="37655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DDC1CAE3-942F-49ED-ABF3-2044D1150318}"/>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A9E416AF-11A8-4B5A-9861-FB8C987A0F0B}"/>
              </a:ext>
            </a:extLst>
          </p:cNvPr>
          <p:cNvSpPr>
            <a:spLocks noGrp="1"/>
          </p:cNvSpPr>
          <p:nvPr>
            <p:ph type="title"/>
          </p:nvPr>
        </p:nvSpPr>
        <p:spPr>
          <a:xfrm>
            <a:off x="451720" y="518738"/>
            <a:ext cx="11288560" cy="549275"/>
          </a:xfrm>
        </p:spPr>
        <p:txBody>
          <a:bodyPr/>
          <a:lstStyle>
            <a:lvl1pPr>
              <a:defRPr b="0">
                <a:solidFill>
                  <a:schemeClr val="tx2"/>
                </a:solidFill>
              </a:defRPr>
            </a:lvl1p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1E090750-F76B-479F-89DA-10DD48B286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31687511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DC1CAE3-942F-49ED-ABF3-2044D1150318}"/>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A9E416AF-11A8-4B5A-9861-FB8C987A0F0B}"/>
              </a:ext>
            </a:extLst>
          </p:cNvPr>
          <p:cNvSpPr>
            <a:spLocks noGrp="1"/>
          </p:cNvSpPr>
          <p:nvPr>
            <p:ph type="title"/>
          </p:nvPr>
        </p:nvSpPr>
        <p:spPr>
          <a:xfrm>
            <a:off x="451720" y="518738"/>
            <a:ext cx="11288560" cy="549275"/>
          </a:xfrm>
        </p:spPr>
        <p:txBody>
          <a:bodyPr/>
          <a:lstStyle>
            <a:lvl1pPr>
              <a:defRPr b="0">
                <a:solidFill>
                  <a:schemeClr val="tx2"/>
                </a:solidFill>
              </a:defRPr>
            </a:lvl1p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1E090750-F76B-479F-89DA-10DD48B286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
        <p:nvSpPr>
          <p:cNvPr id="13" name="Content Placeholder 2">
            <a:extLst>
              <a:ext uri="{FF2B5EF4-FFF2-40B4-BE49-F238E27FC236}">
                <a16:creationId xmlns:a16="http://schemas.microsoft.com/office/drawing/2014/main" id="{8C7E2163-B237-40B3-8C92-46F595F477C5}"/>
              </a:ext>
            </a:extLst>
          </p:cNvPr>
          <p:cNvSpPr>
            <a:spLocks noGrp="1"/>
          </p:cNvSpPr>
          <p:nvPr>
            <p:ph idx="1" hasCustomPrompt="1"/>
          </p:nvPr>
        </p:nvSpPr>
        <p:spPr>
          <a:xfrm>
            <a:off x="740992" y="2652565"/>
            <a:ext cx="2508045" cy="3249766"/>
          </a:xfrm>
          <a:ln w="15875">
            <a:solidFill>
              <a:schemeClr val="accent1"/>
            </a:solidFill>
          </a:ln>
        </p:spPr>
        <p:txBody>
          <a:bodyPr>
            <a:normAutofit/>
          </a:bodyPr>
          <a:lstStyle>
            <a:lvl1pPr marL="457200" indent="-457200">
              <a:lnSpc>
                <a:spcPct val="100000"/>
              </a:lnSpc>
              <a:buFont typeface="Arial" panose="020B0604020202020204" pitchFamily="34" charset="0"/>
              <a:buChar char="•"/>
              <a:defRPr sz="2400">
                <a:solidFill>
                  <a:schemeClr val="accent4">
                    <a:lumMod val="10000"/>
                  </a:schemeClr>
                </a:solidFill>
              </a:defRPr>
            </a:lvl1pPr>
          </a:lstStyle>
          <a:p>
            <a:pPr lvl="0"/>
            <a:r>
              <a:rPr lang="en-US"/>
              <a:t>Text</a:t>
            </a:r>
          </a:p>
        </p:txBody>
      </p:sp>
      <p:sp>
        <p:nvSpPr>
          <p:cNvPr id="2" name="Rectangle 1">
            <a:extLst>
              <a:ext uri="{FF2B5EF4-FFF2-40B4-BE49-F238E27FC236}">
                <a16:creationId xmlns:a16="http://schemas.microsoft.com/office/drawing/2014/main" id="{B83EAD88-A071-4FFD-BB5B-8DAA3154D390}"/>
              </a:ext>
            </a:extLst>
          </p:cNvPr>
          <p:cNvSpPr/>
          <p:nvPr userDrawn="1"/>
        </p:nvSpPr>
        <p:spPr>
          <a:xfrm>
            <a:off x="740992" y="1866077"/>
            <a:ext cx="2508045" cy="787941"/>
          </a:xfrm>
          <a:prstGeom prst="rect">
            <a:avLst/>
          </a:prstGeom>
          <a:solidFill>
            <a:schemeClr val="accent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B0D877C3-9F16-4551-9D7F-F3669B5AA295}"/>
              </a:ext>
            </a:extLst>
          </p:cNvPr>
          <p:cNvSpPr>
            <a:spLocks noGrp="1"/>
          </p:cNvSpPr>
          <p:nvPr>
            <p:ph idx="10" hasCustomPrompt="1"/>
          </p:nvPr>
        </p:nvSpPr>
        <p:spPr>
          <a:xfrm>
            <a:off x="975312" y="2001538"/>
            <a:ext cx="1980821" cy="515566"/>
          </a:xfrm>
        </p:spPr>
        <p:txBody>
          <a:bodyPr/>
          <a:lstStyle>
            <a:lvl1pPr marL="0" indent="0" algn="ctr">
              <a:buNone/>
              <a:defRPr>
                <a:solidFill>
                  <a:schemeClr val="bg1"/>
                </a:solidFill>
              </a:defRPr>
            </a:lvl1pPr>
          </a:lstStyle>
          <a:p>
            <a:pPr lvl="0"/>
            <a:r>
              <a:rPr lang="en-US"/>
              <a:t>Text</a:t>
            </a:r>
          </a:p>
        </p:txBody>
      </p:sp>
      <p:sp>
        <p:nvSpPr>
          <p:cNvPr id="18" name="Content Placeholder 2">
            <a:extLst>
              <a:ext uri="{FF2B5EF4-FFF2-40B4-BE49-F238E27FC236}">
                <a16:creationId xmlns:a16="http://schemas.microsoft.com/office/drawing/2014/main" id="{1A9C1CAF-180E-45D2-8E71-0F4373BF59B6}"/>
              </a:ext>
            </a:extLst>
          </p:cNvPr>
          <p:cNvSpPr>
            <a:spLocks noGrp="1"/>
          </p:cNvSpPr>
          <p:nvPr>
            <p:ph idx="11" hasCustomPrompt="1"/>
          </p:nvPr>
        </p:nvSpPr>
        <p:spPr>
          <a:xfrm>
            <a:off x="3483357" y="2652565"/>
            <a:ext cx="2508045" cy="3249766"/>
          </a:xfrm>
          <a:ln w="15875">
            <a:solidFill>
              <a:schemeClr val="tx2"/>
            </a:solidFill>
          </a:ln>
        </p:spPr>
        <p:txBody>
          <a:bodyPr>
            <a:normAutofit/>
          </a:bodyPr>
          <a:lstStyle>
            <a:lvl1pPr marL="457200" indent="-457200">
              <a:lnSpc>
                <a:spcPct val="100000"/>
              </a:lnSpc>
              <a:buFont typeface="Arial" panose="020B0604020202020204" pitchFamily="34" charset="0"/>
              <a:buChar char="•"/>
              <a:defRPr sz="2400">
                <a:solidFill>
                  <a:schemeClr val="accent4">
                    <a:lumMod val="10000"/>
                  </a:schemeClr>
                </a:solidFill>
              </a:defRPr>
            </a:lvl1pPr>
          </a:lstStyle>
          <a:p>
            <a:pPr lvl="0"/>
            <a:r>
              <a:rPr lang="en-US"/>
              <a:t>Text</a:t>
            </a:r>
          </a:p>
        </p:txBody>
      </p:sp>
      <p:sp>
        <p:nvSpPr>
          <p:cNvPr id="19" name="Rectangle 18">
            <a:extLst>
              <a:ext uri="{FF2B5EF4-FFF2-40B4-BE49-F238E27FC236}">
                <a16:creationId xmlns:a16="http://schemas.microsoft.com/office/drawing/2014/main" id="{5457FFD1-729D-4806-94F9-CF1947DDD4E6}"/>
              </a:ext>
            </a:extLst>
          </p:cNvPr>
          <p:cNvSpPr/>
          <p:nvPr userDrawn="1"/>
        </p:nvSpPr>
        <p:spPr>
          <a:xfrm>
            <a:off x="3483357" y="1866077"/>
            <a:ext cx="2508045" cy="787941"/>
          </a:xfrm>
          <a:prstGeom prst="rect">
            <a:avLst/>
          </a:prstGeom>
          <a:solidFill>
            <a:schemeClr val="tx2"/>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a:extLst>
              <a:ext uri="{FF2B5EF4-FFF2-40B4-BE49-F238E27FC236}">
                <a16:creationId xmlns:a16="http://schemas.microsoft.com/office/drawing/2014/main" id="{8C11C18D-D2E2-4DA5-B0A2-252489D561F9}"/>
              </a:ext>
            </a:extLst>
          </p:cNvPr>
          <p:cNvSpPr>
            <a:spLocks noGrp="1"/>
          </p:cNvSpPr>
          <p:nvPr>
            <p:ph idx="12" hasCustomPrompt="1"/>
          </p:nvPr>
        </p:nvSpPr>
        <p:spPr>
          <a:xfrm>
            <a:off x="3717677" y="2001538"/>
            <a:ext cx="1980821" cy="515566"/>
          </a:xfrm>
        </p:spPr>
        <p:txBody>
          <a:bodyPr/>
          <a:lstStyle>
            <a:lvl1pPr marL="0" indent="0" algn="ctr">
              <a:buNone/>
              <a:defRPr>
                <a:solidFill>
                  <a:schemeClr val="bg1"/>
                </a:solidFill>
              </a:defRPr>
            </a:lvl1pPr>
          </a:lstStyle>
          <a:p>
            <a:pPr lvl="0"/>
            <a:r>
              <a:rPr lang="en-US"/>
              <a:t>Text</a:t>
            </a:r>
          </a:p>
        </p:txBody>
      </p:sp>
      <p:sp>
        <p:nvSpPr>
          <p:cNvPr id="21" name="Content Placeholder 2">
            <a:extLst>
              <a:ext uri="{FF2B5EF4-FFF2-40B4-BE49-F238E27FC236}">
                <a16:creationId xmlns:a16="http://schemas.microsoft.com/office/drawing/2014/main" id="{8C2567E8-A587-4BB9-9535-701E4F84454D}"/>
              </a:ext>
            </a:extLst>
          </p:cNvPr>
          <p:cNvSpPr>
            <a:spLocks noGrp="1"/>
          </p:cNvSpPr>
          <p:nvPr>
            <p:ph idx="13" hasCustomPrompt="1"/>
          </p:nvPr>
        </p:nvSpPr>
        <p:spPr>
          <a:xfrm>
            <a:off x="6200600" y="2652565"/>
            <a:ext cx="2508045" cy="3249766"/>
          </a:xfrm>
          <a:ln w="15875">
            <a:solidFill>
              <a:schemeClr val="tx1"/>
            </a:solidFill>
          </a:ln>
        </p:spPr>
        <p:txBody>
          <a:bodyPr>
            <a:normAutofit/>
          </a:bodyPr>
          <a:lstStyle>
            <a:lvl1pPr marL="457200" indent="-457200">
              <a:lnSpc>
                <a:spcPct val="100000"/>
              </a:lnSpc>
              <a:buFont typeface="Arial" panose="020B0604020202020204" pitchFamily="34" charset="0"/>
              <a:buChar char="•"/>
              <a:defRPr sz="2400">
                <a:solidFill>
                  <a:schemeClr val="accent4">
                    <a:lumMod val="10000"/>
                  </a:schemeClr>
                </a:solidFill>
              </a:defRPr>
            </a:lvl1pPr>
          </a:lstStyle>
          <a:p>
            <a:pPr lvl="0"/>
            <a:r>
              <a:rPr lang="en-US"/>
              <a:t>Text</a:t>
            </a:r>
          </a:p>
        </p:txBody>
      </p:sp>
      <p:sp>
        <p:nvSpPr>
          <p:cNvPr id="22" name="Rectangle 21">
            <a:extLst>
              <a:ext uri="{FF2B5EF4-FFF2-40B4-BE49-F238E27FC236}">
                <a16:creationId xmlns:a16="http://schemas.microsoft.com/office/drawing/2014/main" id="{02FEA0BE-208C-460F-A728-24CB65BD3FC6}"/>
              </a:ext>
            </a:extLst>
          </p:cNvPr>
          <p:cNvSpPr/>
          <p:nvPr userDrawn="1"/>
        </p:nvSpPr>
        <p:spPr>
          <a:xfrm>
            <a:off x="6200600" y="1866077"/>
            <a:ext cx="2508045" cy="787941"/>
          </a:xfrm>
          <a:prstGeom prst="rect">
            <a:avLst/>
          </a:prstGeom>
          <a:solidFill>
            <a:schemeClr val="tx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a:extLst>
              <a:ext uri="{FF2B5EF4-FFF2-40B4-BE49-F238E27FC236}">
                <a16:creationId xmlns:a16="http://schemas.microsoft.com/office/drawing/2014/main" id="{5FE0AA75-77D9-40F3-B8E0-9D1C3F91CF56}"/>
              </a:ext>
            </a:extLst>
          </p:cNvPr>
          <p:cNvSpPr>
            <a:spLocks noGrp="1"/>
          </p:cNvSpPr>
          <p:nvPr>
            <p:ph idx="14" hasCustomPrompt="1"/>
          </p:nvPr>
        </p:nvSpPr>
        <p:spPr>
          <a:xfrm>
            <a:off x="6434920" y="2001538"/>
            <a:ext cx="1980821" cy="515566"/>
          </a:xfrm>
        </p:spPr>
        <p:txBody>
          <a:bodyPr/>
          <a:lstStyle>
            <a:lvl1pPr marL="0" indent="0" algn="ctr">
              <a:buNone/>
              <a:defRPr>
                <a:solidFill>
                  <a:schemeClr val="bg1"/>
                </a:solidFill>
              </a:defRPr>
            </a:lvl1pPr>
          </a:lstStyle>
          <a:p>
            <a:pPr lvl="0"/>
            <a:r>
              <a:rPr lang="en-US"/>
              <a:t>Text</a:t>
            </a:r>
          </a:p>
        </p:txBody>
      </p:sp>
      <p:sp>
        <p:nvSpPr>
          <p:cNvPr id="24" name="Content Placeholder 2">
            <a:extLst>
              <a:ext uri="{FF2B5EF4-FFF2-40B4-BE49-F238E27FC236}">
                <a16:creationId xmlns:a16="http://schemas.microsoft.com/office/drawing/2014/main" id="{22E1EB09-4859-4BCB-BE60-3281D567CAA4}"/>
              </a:ext>
            </a:extLst>
          </p:cNvPr>
          <p:cNvSpPr>
            <a:spLocks noGrp="1"/>
          </p:cNvSpPr>
          <p:nvPr>
            <p:ph idx="15" hasCustomPrompt="1"/>
          </p:nvPr>
        </p:nvSpPr>
        <p:spPr>
          <a:xfrm>
            <a:off x="8950272" y="2652565"/>
            <a:ext cx="2508045" cy="3249766"/>
          </a:xfrm>
          <a:ln w="15875">
            <a:solidFill>
              <a:schemeClr val="tx1"/>
            </a:solidFill>
          </a:ln>
        </p:spPr>
        <p:txBody>
          <a:bodyPr>
            <a:normAutofit/>
          </a:bodyPr>
          <a:lstStyle>
            <a:lvl1pPr marL="457200" indent="-457200">
              <a:lnSpc>
                <a:spcPct val="100000"/>
              </a:lnSpc>
              <a:buFont typeface="Arial" panose="020B0604020202020204" pitchFamily="34" charset="0"/>
              <a:buChar char="•"/>
              <a:defRPr sz="2400">
                <a:solidFill>
                  <a:schemeClr val="accent4">
                    <a:lumMod val="10000"/>
                  </a:schemeClr>
                </a:solidFill>
              </a:defRPr>
            </a:lvl1pPr>
          </a:lstStyle>
          <a:p>
            <a:pPr lvl="0"/>
            <a:r>
              <a:rPr lang="en-US"/>
              <a:t>Text</a:t>
            </a:r>
          </a:p>
        </p:txBody>
      </p:sp>
      <p:sp>
        <p:nvSpPr>
          <p:cNvPr id="25" name="Rectangle 24">
            <a:extLst>
              <a:ext uri="{FF2B5EF4-FFF2-40B4-BE49-F238E27FC236}">
                <a16:creationId xmlns:a16="http://schemas.microsoft.com/office/drawing/2014/main" id="{D4F72990-12A3-4AF8-BA6F-2D87BEB62BAA}"/>
              </a:ext>
            </a:extLst>
          </p:cNvPr>
          <p:cNvSpPr/>
          <p:nvPr userDrawn="1"/>
        </p:nvSpPr>
        <p:spPr>
          <a:xfrm>
            <a:off x="8950272" y="1866077"/>
            <a:ext cx="2508045" cy="787941"/>
          </a:xfrm>
          <a:prstGeom prst="rect">
            <a:avLst/>
          </a:prstGeom>
          <a:solidFill>
            <a:schemeClr val="tx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
            <a:extLst>
              <a:ext uri="{FF2B5EF4-FFF2-40B4-BE49-F238E27FC236}">
                <a16:creationId xmlns:a16="http://schemas.microsoft.com/office/drawing/2014/main" id="{D66D9CAE-4445-4F73-84A8-8C6BA9F36B8C}"/>
              </a:ext>
            </a:extLst>
          </p:cNvPr>
          <p:cNvSpPr>
            <a:spLocks noGrp="1"/>
          </p:cNvSpPr>
          <p:nvPr>
            <p:ph idx="16" hasCustomPrompt="1"/>
          </p:nvPr>
        </p:nvSpPr>
        <p:spPr>
          <a:xfrm>
            <a:off x="9184592" y="2001538"/>
            <a:ext cx="1980821" cy="515566"/>
          </a:xfrm>
        </p:spPr>
        <p:txBody>
          <a:bodyPr/>
          <a:lstStyle>
            <a:lvl1pPr marL="0" indent="0" algn="ctr">
              <a:buNone/>
              <a:defRPr>
                <a:solidFill>
                  <a:schemeClr val="bg1"/>
                </a:solidFill>
              </a:defRPr>
            </a:lvl1pPr>
          </a:lstStyle>
          <a:p>
            <a:pPr lvl="0"/>
            <a:r>
              <a:rPr lang="en-US"/>
              <a:t>Text</a:t>
            </a:r>
          </a:p>
        </p:txBody>
      </p:sp>
    </p:spTree>
    <p:extLst>
      <p:ext uri="{BB962C8B-B14F-4D97-AF65-F5344CB8AC3E}">
        <p14:creationId xmlns:p14="http://schemas.microsoft.com/office/powerpoint/2010/main" val="21608034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DC1CAE3-942F-49ED-ABF3-2044D1150318}"/>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A9E416AF-11A8-4B5A-9861-FB8C987A0F0B}"/>
              </a:ext>
            </a:extLst>
          </p:cNvPr>
          <p:cNvSpPr>
            <a:spLocks noGrp="1"/>
          </p:cNvSpPr>
          <p:nvPr>
            <p:ph type="title"/>
          </p:nvPr>
        </p:nvSpPr>
        <p:spPr>
          <a:xfrm>
            <a:off x="451720" y="518738"/>
            <a:ext cx="11288560" cy="549275"/>
          </a:xfrm>
        </p:spPr>
        <p:txBody>
          <a:bodyPr/>
          <a:lstStyle>
            <a:lvl1pPr>
              <a:defRPr b="0">
                <a:solidFill>
                  <a:schemeClr val="tx2"/>
                </a:solidFill>
              </a:defRPr>
            </a:lvl1p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1E090750-F76B-479F-89DA-10DD48B286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
        <p:nvSpPr>
          <p:cNvPr id="13" name="Content Placeholder 2">
            <a:extLst>
              <a:ext uri="{FF2B5EF4-FFF2-40B4-BE49-F238E27FC236}">
                <a16:creationId xmlns:a16="http://schemas.microsoft.com/office/drawing/2014/main" id="{8C7E2163-B237-40B3-8C92-46F595F477C5}"/>
              </a:ext>
            </a:extLst>
          </p:cNvPr>
          <p:cNvSpPr>
            <a:spLocks noGrp="1"/>
          </p:cNvSpPr>
          <p:nvPr>
            <p:ph idx="1" hasCustomPrompt="1"/>
          </p:nvPr>
        </p:nvSpPr>
        <p:spPr>
          <a:xfrm>
            <a:off x="740992" y="2652565"/>
            <a:ext cx="2508045" cy="3249766"/>
          </a:xfrm>
          <a:ln w="15875">
            <a:solidFill>
              <a:schemeClr val="accent2"/>
            </a:solidFill>
          </a:ln>
        </p:spPr>
        <p:txBody>
          <a:bodyPr>
            <a:normAutofit/>
          </a:bodyPr>
          <a:lstStyle>
            <a:lvl1pPr marL="457200" indent="-457200">
              <a:lnSpc>
                <a:spcPct val="100000"/>
              </a:lnSpc>
              <a:buFont typeface="Arial" panose="020B0604020202020204" pitchFamily="34" charset="0"/>
              <a:buChar char="•"/>
              <a:defRPr sz="2400">
                <a:solidFill>
                  <a:schemeClr val="accent4">
                    <a:lumMod val="10000"/>
                  </a:schemeClr>
                </a:solidFill>
              </a:defRPr>
            </a:lvl1pPr>
          </a:lstStyle>
          <a:p>
            <a:pPr lvl="0"/>
            <a:r>
              <a:rPr lang="en-US"/>
              <a:t>Text</a:t>
            </a:r>
          </a:p>
        </p:txBody>
      </p:sp>
      <p:sp>
        <p:nvSpPr>
          <p:cNvPr id="2" name="Rectangle 1">
            <a:extLst>
              <a:ext uri="{FF2B5EF4-FFF2-40B4-BE49-F238E27FC236}">
                <a16:creationId xmlns:a16="http://schemas.microsoft.com/office/drawing/2014/main" id="{B83EAD88-A071-4FFD-BB5B-8DAA3154D390}"/>
              </a:ext>
            </a:extLst>
          </p:cNvPr>
          <p:cNvSpPr/>
          <p:nvPr userDrawn="1"/>
        </p:nvSpPr>
        <p:spPr>
          <a:xfrm>
            <a:off x="740992" y="1866077"/>
            <a:ext cx="2508045" cy="787941"/>
          </a:xfrm>
          <a:prstGeom prst="rect">
            <a:avLst/>
          </a:prstGeom>
          <a:solidFill>
            <a:schemeClr val="tx2"/>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B0D877C3-9F16-4551-9D7F-F3669B5AA295}"/>
              </a:ext>
            </a:extLst>
          </p:cNvPr>
          <p:cNvSpPr>
            <a:spLocks noGrp="1"/>
          </p:cNvSpPr>
          <p:nvPr>
            <p:ph idx="10" hasCustomPrompt="1"/>
          </p:nvPr>
        </p:nvSpPr>
        <p:spPr>
          <a:xfrm>
            <a:off x="975312" y="2001538"/>
            <a:ext cx="1980821" cy="515566"/>
          </a:xfrm>
        </p:spPr>
        <p:txBody>
          <a:bodyPr/>
          <a:lstStyle>
            <a:lvl1pPr marL="0" indent="0" algn="ctr">
              <a:buNone/>
              <a:defRPr>
                <a:solidFill>
                  <a:schemeClr val="bg1"/>
                </a:solidFill>
              </a:defRPr>
            </a:lvl1pPr>
          </a:lstStyle>
          <a:p>
            <a:pPr lvl="0"/>
            <a:r>
              <a:rPr lang="en-US"/>
              <a:t>Text</a:t>
            </a:r>
          </a:p>
        </p:txBody>
      </p:sp>
      <p:sp>
        <p:nvSpPr>
          <p:cNvPr id="18" name="Content Placeholder 2">
            <a:extLst>
              <a:ext uri="{FF2B5EF4-FFF2-40B4-BE49-F238E27FC236}">
                <a16:creationId xmlns:a16="http://schemas.microsoft.com/office/drawing/2014/main" id="{1A9C1CAF-180E-45D2-8E71-0F4373BF59B6}"/>
              </a:ext>
            </a:extLst>
          </p:cNvPr>
          <p:cNvSpPr>
            <a:spLocks noGrp="1"/>
          </p:cNvSpPr>
          <p:nvPr>
            <p:ph idx="11" hasCustomPrompt="1"/>
          </p:nvPr>
        </p:nvSpPr>
        <p:spPr>
          <a:xfrm>
            <a:off x="3483357" y="2652565"/>
            <a:ext cx="2508045" cy="3249766"/>
          </a:xfrm>
          <a:ln w="15875">
            <a:solidFill>
              <a:schemeClr val="tx2"/>
            </a:solidFill>
          </a:ln>
        </p:spPr>
        <p:txBody>
          <a:bodyPr>
            <a:normAutofit/>
          </a:bodyPr>
          <a:lstStyle>
            <a:lvl1pPr marL="457200" indent="-457200">
              <a:lnSpc>
                <a:spcPct val="100000"/>
              </a:lnSpc>
              <a:buFont typeface="Arial" panose="020B0604020202020204" pitchFamily="34" charset="0"/>
              <a:buChar char="•"/>
              <a:defRPr sz="2400">
                <a:solidFill>
                  <a:schemeClr val="accent4">
                    <a:lumMod val="10000"/>
                  </a:schemeClr>
                </a:solidFill>
              </a:defRPr>
            </a:lvl1pPr>
          </a:lstStyle>
          <a:p>
            <a:pPr lvl="0"/>
            <a:r>
              <a:rPr lang="en-US"/>
              <a:t>Text</a:t>
            </a:r>
          </a:p>
        </p:txBody>
      </p:sp>
      <p:sp>
        <p:nvSpPr>
          <p:cNvPr id="19" name="Rectangle 18">
            <a:extLst>
              <a:ext uri="{FF2B5EF4-FFF2-40B4-BE49-F238E27FC236}">
                <a16:creationId xmlns:a16="http://schemas.microsoft.com/office/drawing/2014/main" id="{5457FFD1-729D-4806-94F9-CF1947DDD4E6}"/>
              </a:ext>
            </a:extLst>
          </p:cNvPr>
          <p:cNvSpPr/>
          <p:nvPr userDrawn="1"/>
        </p:nvSpPr>
        <p:spPr>
          <a:xfrm>
            <a:off x="3483357" y="1866077"/>
            <a:ext cx="2508045" cy="787941"/>
          </a:xfrm>
          <a:prstGeom prst="rect">
            <a:avLst/>
          </a:prstGeom>
          <a:solidFill>
            <a:schemeClr val="tx2"/>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a:extLst>
              <a:ext uri="{FF2B5EF4-FFF2-40B4-BE49-F238E27FC236}">
                <a16:creationId xmlns:a16="http://schemas.microsoft.com/office/drawing/2014/main" id="{8C11C18D-D2E2-4DA5-B0A2-252489D561F9}"/>
              </a:ext>
            </a:extLst>
          </p:cNvPr>
          <p:cNvSpPr>
            <a:spLocks noGrp="1"/>
          </p:cNvSpPr>
          <p:nvPr>
            <p:ph idx="12" hasCustomPrompt="1"/>
          </p:nvPr>
        </p:nvSpPr>
        <p:spPr>
          <a:xfrm>
            <a:off x="3717677" y="2001538"/>
            <a:ext cx="1980821" cy="515566"/>
          </a:xfrm>
        </p:spPr>
        <p:txBody>
          <a:bodyPr/>
          <a:lstStyle>
            <a:lvl1pPr marL="0" indent="0" algn="ctr">
              <a:buNone/>
              <a:defRPr>
                <a:solidFill>
                  <a:schemeClr val="bg1"/>
                </a:solidFill>
              </a:defRPr>
            </a:lvl1pPr>
          </a:lstStyle>
          <a:p>
            <a:pPr lvl="0"/>
            <a:r>
              <a:rPr lang="en-US"/>
              <a:t>Text</a:t>
            </a:r>
          </a:p>
        </p:txBody>
      </p:sp>
      <p:sp>
        <p:nvSpPr>
          <p:cNvPr id="21" name="Content Placeholder 2">
            <a:extLst>
              <a:ext uri="{FF2B5EF4-FFF2-40B4-BE49-F238E27FC236}">
                <a16:creationId xmlns:a16="http://schemas.microsoft.com/office/drawing/2014/main" id="{8C2567E8-A587-4BB9-9535-701E4F84454D}"/>
              </a:ext>
            </a:extLst>
          </p:cNvPr>
          <p:cNvSpPr>
            <a:spLocks noGrp="1"/>
          </p:cNvSpPr>
          <p:nvPr>
            <p:ph idx="13" hasCustomPrompt="1"/>
          </p:nvPr>
        </p:nvSpPr>
        <p:spPr>
          <a:xfrm>
            <a:off x="6200600" y="2652565"/>
            <a:ext cx="2508045" cy="3249766"/>
          </a:xfrm>
          <a:ln w="15875">
            <a:solidFill>
              <a:schemeClr val="tx1"/>
            </a:solidFill>
          </a:ln>
        </p:spPr>
        <p:txBody>
          <a:bodyPr>
            <a:normAutofit/>
          </a:bodyPr>
          <a:lstStyle>
            <a:lvl1pPr marL="457200" indent="-457200">
              <a:lnSpc>
                <a:spcPct val="100000"/>
              </a:lnSpc>
              <a:buFont typeface="Arial" panose="020B0604020202020204" pitchFamily="34" charset="0"/>
              <a:buChar char="•"/>
              <a:defRPr sz="2400">
                <a:solidFill>
                  <a:schemeClr val="accent4">
                    <a:lumMod val="10000"/>
                  </a:schemeClr>
                </a:solidFill>
              </a:defRPr>
            </a:lvl1pPr>
          </a:lstStyle>
          <a:p>
            <a:pPr lvl="0"/>
            <a:r>
              <a:rPr lang="en-US"/>
              <a:t>Text</a:t>
            </a:r>
          </a:p>
        </p:txBody>
      </p:sp>
      <p:sp>
        <p:nvSpPr>
          <p:cNvPr id="22" name="Rectangle 21">
            <a:extLst>
              <a:ext uri="{FF2B5EF4-FFF2-40B4-BE49-F238E27FC236}">
                <a16:creationId xmlns:a16="http://schemas.microsoft.com/office/drawing/2014/main" id="{02FEA0BE-208C-460F-A728-24CB65BD3FC6}"/>
              </a:ext>
            </a:extLst>
          </p:cNvPr>
          <p:cNvSpPr/>
          <p:nvPr userDrawn="1"/>
        </p:nvSpPr>
        <p:spPr>
          <a:xfrm>
            <a:off x="6200600" y="1866077"/>
            <a:ext cx="2508045" cy="787941"/>
          </a:xfrm>
          <a:prstGeom prst="rect">
            <a:avLst/>
          </a:prstGeom>
          <a:solidFill>
            <a:schemeClr val="tx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a:extLst>
              <a:ext uri="{FF2B5EF4-FFF2-40B4-BE49-F238E27FC236}">
                <a16:creationId xmlns:a16="http://schemas.microsoft.com/office/drawing/2014/main" id="{5FE0AA75-77D9-40F3-B8E0-9D1C3F91CF56}"/>
              </a:ext>
            </a:extLst>
          </p:cNvPr>
          <p:cNvSpPr>
            <a:spLocks noGrp="1"/>
          </p:cNvSpPr>
          <p:nvPr>
            <p:ph idx="14" hasCustomPrompt="1"/>
          </p:nvPr>
        </p:nvSpPr>
        <p:spPr>
          <a:xfrm>
            <a:off x="6434920" y="2001538"/>
            <a:ext cx="1980821" cy="515566"/>
          </a:xfrm>
        </p:spPr>
        <p:txBody>
          <a:bodyPr/>
          <a:lstStyle>
            <a:lvl1pPr marL="0" indent="0" algn="ctr">
              <a:buNone/>
              <a:defRPr>
                <a:solidFill>
                  <a:schemeClr val="bg1"/>
                </a:solidFill>
              </a:defRPr>
            </a:lvl1pPr>
          </a:lstStyle>
          <a:p>
            <a:pPr lvl="0"/>
            <a:r>
              <a:rPr lang="en-US"/>
              <a:t>Text</a:t>
            </a:r>
          </a:p>
        </p:txBody>
      </p:sp>
      <p:sp>
        <p:nvSpPr>
          <p:cNvPr id="24" name="Content Placeholder 2">
            <a:extLst>
              <a:ext uri="{FF2B5EF4-FFF2-40B4-BE49-F238E27FC236}">
                <a16:creationId xmlns:a16="http://schemas.microsoft.com/office/drawing/2014/main" id="{22E1EB09-4859-4BCB-BE60-3281D567CAA4}"/>
              </a:ext>
            </a:extLst>
          </p:cNvPr>
          <p:cNvSpPr>
            <a:spLocks noGrp="1"/>
          </p:cNvSpPr>
          <p:nvPr>
            <p:ph idx="15" hasCustomPrompt="1"/>
          </p:nvPr>
        </p:nvSpPr>
        <p:spPr>
          <a:xfrm>
            <a:off x="8950272" y="2652565"/>
            <a:ext cx="2508045" cy="3249766"/>
          </a:xfrm>
          <a:ln w="15875">
            <a:solidFill>
              <a:schemeClr val="tx1"/>
            </a:solidFill>
          </a:ln>
        </p:spPr>
        <p:txBody>
          <a:bodyPr>
            <a:normAutofit/>
          </a:bodyPr>
          <a:lstStyle>
            <a:lvl1pPr marL="457200" indent="-457200">
              <a:lnSpc>
                <a:spcPct val="100000"/>
              </a:lnSpc>
              <a:buFont typeface="Arial" panose="020B0604020202020204" pitchFamily="34" charset="0"/>
              <a:buChar char="•"/>
              <a:defRPr sz="2400">
                <a:solidFill>
                  <a:schemeClr val="accent4">
                    <a:lumMod val="10000"/>
                  </a:schemeClr>
                </a:solidFill>
              </a:defRPr>
            </a:lvl1pPr>
          </a:lstStyle>
          <a:p>
            <a:pPr lvl="0"/>
            <a:r>
              <a:rPr lang="en-US"/>
              <a:t>Text</a:t>
            </a:r>
          </a:p>
        </p:txBody>
      </p:sp>
      <p:sp>
        <p:nvSpPr>
          <p:cNvPr id="25" name="Rectangle 24">
            <a:extLst>
              <a:ext uri="{FF2B5EF4-FFF2-40B4-BE49-F238E27FC236}">
                <a16:creationId xmlns:a16="http://schemas.microsoft.com/office/drawing/2014/main" id="{D4F72990-12A3-4AF8-BA6F-2D87BEB62BAA}"/>
              </a:ext>
            </a:extLst>
          </p:cNvPr>
          <p:cNvSpPr/>
          <p:nvPr userDrawn="1"/>
        </p:nvSpPr>
        <p:spPr>
          <a:xfrm>
            <a:off x="8950272" y="1866077"/>
            <a:ext cx="2508045" cy="787941"/>
          </a:xfrm>
          <a:prstGeom prst="rect">
            <a:avLst/>
          </a:prstGeom>
          <a:solidFill>
            <a:schemeClr val="tx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
            <a:extLst>
              <a:ext uri="{FF2B5EF4-FFF2-40B4-BE49-F238E27FC236}">
                <a16:creationId xmlns:a16="http://schemas.microsoft.com/office/drawing/2014/main" id="{D66D9CAE-4445-4F73-84A8-8C6BA9F36B8C}"/>
              </a:ext>
            </a:extLst>
          </p:cNvPr>
          <p:cNvSpPr>
            <a:spLocks noGrp="1"/>
          </p:cNvSpPr>
          <p:nvPr>
            <p:ph idx="16" hasCustomPrompt="1"/>
          </p:nvPr>
        </p:nvSpPr>
        <p:spPr>
          <a:xfrm>
            <a:off x="9184592" y="2001538"/>
            <a:ext cx="1980821" cy="515566"/>
          </a:xfrm>
        </p:spPr>
        <p:txBody>
          <a:bodyPr/>
          <a:lstStyle>
            <a:lvl1pPr marL="0" indent="0" algn="ctr">
              <a:buNone/>
              <a:defRPr>
                <a:solidFill>
                  <a:schemeClr val="bg1"/>
                </a:solidFill>
              </a:defRPr>
            </a:lvl1pPr>
          </a:lstStyle>
          <a:p>
            <a:pPr lvl="0"/>
            <a:r>
              <a:rPr lang="en-US"/>
              <a:t>Text</a:t>
            </a:r>
          </a:p>
        </p:txBody>
      </p:sp>
    </p:spTree>
    <p:extLst>
      <p:ext uri="{BB962C8B-B14F-4D97-AF65-F5344CB8AC3E}">
        <p14:creationId xmlns:p14="http://schemas.microsoft.com/office/powerpoint/2010/main" val="37144127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59360-6EDA-4474-B60A-CB5D85D9ED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3F0EC9-AA28-46D0-AB3B-D3951002F3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69D9AC-AB37-4874-8986-3FA7A8446F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446C88-B030-4F28-BBDF-2694538C63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AF7EDC-546D-433F-883B-A60BCFB328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46CD5B-7296-4545-B214-4F8F83B49305}"/>
              </a:ext>
            </a:extLst>
          </p:cNvPr>
          <p:cNvSpPr>
            <a:spLocks noGrp="1"/>
          </p:cNvSpPr>
          <p:nvPr>
            <p:ph type="dt" sz="half" idx="10"/>
          </p:nvPr>
        </p:nvSpPr>
        <p:spPr/>
        <p:txBody>
          <a:bodyPr/>
          <a:lstStyle/>
          <a:p>
            <a:fld id="{65CF6551-77F6-4528-8E30-90C051DF130A}" type="datetimeFigureOut">
              <a:rPr lang="en-US" smtClean="0"/>
              <a:t>4/11/2024</a:t>
            </a:fld>
            <a:endParaRPr lang="en-US"/>
          </a:p>
        </p:txBody>
      </p:sp>
      <p:sp>
        <p:nvSpPr>
          <p:cNvPr id="8" name="Footer Placeholder 7">
            <a:extLst>
              <a:ext uri="{FF2B5EF4-FFF2-40B4-BE49-F238E27FC236}">
                <a16:creationId xmlns:a16="http://schemas.microsoft.com/office/drawing/2014/main" id="{D402F4E1-3108-4414-8D0D-C0A6D4A9CB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A30B0F-3E24-4C97-967A-C55EC81A74AC}"/>
              </a:ext>
            </a:extLst>
          </p:cNvPr>
          <p:cNvSpPr>
            <a:spLocks noGrp="1"/>
          </p:cNvSpPr>
          <p:nvPr>
            <p:ph type="sldNum" sz="quarter" idx="12"/>
          </p:nvPr>
        </p:nvSpPr>
        <p:spPr/>
        <p:txBody>
          <a:bodyPr/>
          <a:lstStyle/>
          <a:p>
            <a:fld id="{7B39AB42-85C4-4E2A-9A32-461A27455D9D}" type="slidenum">
              <a:rPr lang="en-US" smtClean="0"/>
              <a:t>‹#›</a:t>
            </a:fld>
            <a:endParaRPr lang="en-US"/>
          </a:p>
        </p:txBody>
      </p:sp>
    </p:spTree>
    <p:extLst>
      <p:ext uri="{BB962C8B-B14F-4D97-AF65-F5344CB8AC3E}">
        <p14:creationId xmlns:p14="http://schemas.microsoft.com/office/powerpoint/2010/main" val="29408174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4C619-1761-4150-BD95-1ADF852FB0A9}"/>
              </a:ext>
            </a:extLst>
          </p:cNvPr>
          <p:cNvSpPr>
            <a:spLocks noGrp="1"/>
          </p:cNvSpPr>
          <p:nvPr>
            <p:ph type="ctrTitle"/>
          </p:nvPr>
        </p:nvSpPr>
        <p:spPr>
          <a:xfrm>
            <a:off x="470936" y="5367033"/>
            <a:ext cx="6954235" cy="709249"/>
          </a:xfrm>
        </p:spPr>
        <p:txBody>
          <a:bodyPr anchor="b">
            <a:normAutofit/>
          </a:bodyPr>
          <a:lstStyle>
            <a:lvl1pPr algn="l">
              <a:defRPr sz="4000" b="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E3AB7441-AD4E-4F13-9FAD-E4A37B7D9197}"/>
              </a:ext>
            </a:extLst>
          </p:cNvPr>
          <p:cNvSpPr>
            <a:spLocks noGrp="1"/>
          </p:cNvSpPr>
          <p:nvPr>
            <p:ph type="subTitle" idx="1"/>
          </p:nvPr>
        </p:nvSpPr>
        <p:spPr>
          <a:xfrm>
            <a:off x="470936" y="6047335"/>
            <a:ext cx="6954235" cy="46380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Shape&#10;&#10;Description automatically generated with medium confidence">
            <a:extLst>
              <a:ext uri="{FF2B5EF4-FFF2-40B4-BE49-F238E27FC236}">
                <a16:creationId xmlns:a16="http://schemas.microsoft.com/office/drawing/2014/main" id="{B541FAD7-E9E4-4081-8DB3-BE66FE945D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145" y="5483498"/>
            <a:ext cx="3956312" cy="902210"/>
          </a:xfrm>
          <a:prstGeom prst="rect">
            <a:avLst/>
          </a:prstGeom>
        </p:spPr>
      </p:pic>
      <p:sp>
        <p:nvSpPr>
          <p:cNvPr id="13" name="Picture Placeholder 11">
            <a:extLst>
              <a:ext uri="{FF2B5EF4-FFF2-40B4-BE49-F238E27FC236}">
                <a16:creationId xmlns:a16="http://schemas.microsoft.com/office/drawing/2014/main" id="{CA9E8D5E-6CB0-42A4-9C78-60FF626EF3BC}"/>
              </a:ext>
            </a:extLst>
          </p:cNvPr>
          <p:cNvSpPr>
            <a:spLocks noGrp="1"/>
          </p:cNvSpPr>
          <p:nvPr>
            <p:ph type="pic" sz="quarter" idx="10"/>
          </p:nvPr>
        </p:nvSpPr>
        <p:spPr>
          <a:xfrm>
            <a:off x="0" y="0"/>
            <a:ext cx="12192000" cy="5006017"/>
          </a:xfrm>
        </p:spPr>
        <p:txBody>
          <a:bodyPr/>
          <a:lstStyle/>
          <a:p>
            <a:endParaRPr lang="en-US"/>
          </a:p>
        </p:txBody>
      </p:sp>
    </p:spTree>
    <p:extLst>
      <p:ext uri="{BB962C8B-B14F-4D97-AF65-F5344CB8AC3E}">
        <p14:creationId xmlns:p14="http://schemas.microsoft.com/office/powerpoint/2010/main" val="271038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0BA70-B4EC-F048-B7B7-523CF3E5C5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E22E16-F5FA-7948-8F43-8A2D72F153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189B8A-B0C8-774B-A289-38BFB634B1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41FF3C-5CD4-C64F-9ABB-7D6A730C80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373B60-CDFF-0E43-84F2-436E4231FE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9C01568D-7713-83A9-495C-E76FC1626497}"/>
              </a:ext>
            </a:extLst>
          </p:cNvPr>
          <p:cNvSpPr>
            <a:spLocks noGrp="1"/>
          </p:cNvSpPr>
          <p:nvPr>
            <p:ph type="sldNum" sz="quarter" idx="12"/>
          </p:nvPr>
        </p:nvSpPr>
        <p:spPr>
          <a:xfrm>
            <a:off x="287947" y="6486003"/>
            <a:ext cx="724424" cy="365125"/>
          </a:xfrm>
          <a:prstGeom prst="rect">
            <a:avLst/>
          </a:prstGeom>
        </p:spPr>
        <p:txBody>
          <a:bodyPr/>
          <a:lstStyle>
            <a:lvl1pPr algn="l">
              <a:defRPr sz="1050">
                <a:solidFill>
                  <a:schemeClr val="tx1"/>
                </a:solidFill>
                <a:latin typeface="Arial" panose="020B0604020202020204" pitchFamily="34" charset="0"/>
                <a:cs typeface="Arial" panose="020B0604020202020204" pitchFamily="34" charset="0"/>
              </a:defRPr>
            </a:lvl1pPr>
          </a:lstStyle>
          <a:p>
            <a:fld id="{3CD2DEDC-25CC-0849-B9FF-1985DFCBBFEC}" type="slidenum">
              <a:rPr lang="en-US" smtClean="0"/>
              <a:pPr/>
              <a:t>‹#›</a:t>
            </a:fld>
            <a:endParaRPr lang="en-US"/>
          </a:p>
        </p:txBody>
      </p:sp>
    </p:spTree>
    <p:extLst>
      <p:ext uri="{BB962C8B-B14F-4D97-AF65-F5344CB8AC3E}">
        <p14:creationId xmlns:p14="http://schemas.microsoft.com/office/powerpoint/2010/main" val="32774684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mage Fade Right">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612584F5-0E68-47EC-9914-4F57CE2EE087}"/>
              </a:ext>
            </a:extLst>
          </p:cNvPr>
          <p:cNvSpPr>
            <a:spLocks noGrp="1"/>
          </p:cNvSpPr>
          <p:nvPr>
            <p:ph type="pic" sz="quarter" idx="11"/>
          </p:nvPr>
        </p:nvSpPr>
        <p:spPr>
          <a:xfrm>
            <a:off x="6096000" y="0"/>
            <a:ext cx="6096000" cy="6858000"/>
          </a:xfrm>
        </p:spPr>
        <p:txBody>
          <a:bodyPr/>
          <a:lstStyle/>
          <a:p>
            <a:endParaRPr lang="en-US"/>
          </a:p>
        </p:txBody>
      </p:sp>
      <p:sp>
        <p:nvSpPr>
          <p:cNvPr id="50" name="Picture Placeholder 23">
            <a:extLst>
              <a:ext uri="{FF2B5EF4-FFF2-40B4-BE49-F238E27FC236}">
                <a16:creationId xmlns:a16="http://schemas.microsoft.com/office/drawing/2014/main" id="{20928731-D17A-41D7-A61E-B5DCBD2CF173}"/>
              </a:ext>
            </a:extLst>
          </p:cNvPr>
          <p:cNvSpPr>
            <a:spLocks noGrp="1" noChangeAspect="1"/>
          </p:cNvSpPr>
          <p:nvPr>
            <p:ph type="pic" sz="quarter" idx="12"/>
          </p:nvPr>
        </p:nvSpPr>
        <p:spPr>
          <a:xfrm>
            <a:off x="5308599" y="0"/>
            <a:ext cx="3505201" cy="6858000"/>
          </a:xfrm>
          <a:blipFill>
            <a:blip r:embed="rId2"/>
            <a:stretch>
              <a:fillRect/>
            </a:stretch>
          </a:blipFill>
          <a:ln>
            <a:noFill/>
          </a:ln>
        </p:spPr>
        <p:txBody>
          <a:bodyPr>
            <a:noAutofit/>
          </a:bodyPr>
          <a:lstStyle>
            <a:lvl1pPr>
              <a:defRPr>
                <a:noFill/>
              </a:defRPr>
            </a:lvl1pPr>
          </a:lstStyle>
          <a:p>
            <a:endParaRPr lang="en-US"/>
          </a:p>
        </p:txBody>
      </p:sp>
      <p:sp>
        <p:nvSpPr>
          <p:cNvPr id="2" name="Title 1">
            <a:extLst>
              <a:ext uri="{FF2B5EF4-FFF2-40B4-BE49-F238E27FC236}">
                <a16:creationId xmlns:a16="http://schemas.microsoft.com/office/drawing/2014/main" id="{5BB77432-49F8-4AE4-96D7-62C939EF0D4B}"/>
              </a:ext>
            </a:extLst>
          </p:cNvPr>
          <p:cNvSpPr>
            <a:spLocks noGrp="1"/>
          </p:cNvSpPr>
          <p:nvPr>
            <p:ph type="title"/>
          </p:nvPr>
        </p:nvSpPr>
        <p:spPr>
          <a:xfrm>
            <a:off x="824753" y="651280"/>
            <a:ext cx="4921420" cy="1477122"/>
          </a:xfrm>
        </p:spPr>
        <p:txBody>
          <a:bodyPr/>
          <a:lstStyle/>
          <a:p>
            <a:r>
              <a:rPr lang="en-US"/>
              <a:t>Click to edit Master title style</a:t>
            </a:r>
          </a:p>
        </p:txBody>
      </p:sp>
      <p:sp>
        <p:nvSpPr>
          <p:cNvPr id="11" name="Content Placeholder 2">
            <a:extLst>
              <a:ext uri="{FF2B5EF4-FFF2-40B4-BE49-F238E27FC236}">
                <a16:creationId xmlns:a16="http://schemas.microsoft.com/office/drawing/2014/main" id="{17D207D3-2FDA-4237-941E-6FC5E52C6CA0}"/>
              </a:ext>
            </a:extLst>
          </p:cNvPr>
          <p:cNvSpPr>
            <a:spLocks noGrp="1"/>
          </p:cNvSpPr>
          <p:nvPr>
            <p:ph idx="10"/>
          </p:nvPr>
        </p:nvSpPr>
        <p:spPr>
          <a:xfrm>
            <a:off x="824753" y="2315969"/>
            <a:ext cx="4921420" cy="35166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3" name="Picture 52" descr="Shape&#10;&#10;Description automatically generated with medium confidence">
            <a:extLst>
              <a:ext uri="{FF2B5EF4-FFF2-40B4-BE49-F238E27FC236}">
                <a16:creationId xmlns:a16="http://schemas.microsoft.com/office/drawing/2014/main" id="{BE23184D-6A0D-4806-9189-D2C4DB34B0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Tree>
    <p:extLst>
      <p:ext uri="{BB962C8B-B14F-4D97-AF65-F5344CB8AC3E}">
        <p14:creationId xmlns:p14="http://schemas.microsoft.com/office/powerpoint/2010/main" val="21577780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 Fade Left">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612584F5-0E68-47EC-9914-4F57CE2EE087}"/>
              </a:ext>
            </a:extLst>
          </p:cNvPr>
          <p:cNvSpPr>
            <a:spLocks noGrp="1"/>
          </p:cNvSpPr>
          <p:nvPr>
            <p:ph type="pic" sz="quarter" idx="11"/>
          </p:nvPr>
        </p:nvSpPr>
        <p:spPr>
          <a:xfrm>
            <a:off x="0" y="-2"/>
            <a:ext cx="6096000" cy="6858002"/>
          </a:xfrm>
        </p:spPr>
        <p:txBody>
          <a:bodyPr/>
          <a:lstStyle/>
          <a:p>
            <a:endParaRPr lang="en-US"/>
          </a:p>
        </p:txBody>
      </p:sp>
      <p:sp>
        <p:nvSpPr>
          <p:cNvPr id="50" name="Picture Placeholder 23">
            <a:extLst>
              <a:ext uri="{FF2B5EF4-FFF2-40B4-BE49-F238E27FC236}">
                <a16:creationId xmlns:a16="http://schemas.microsoft.com/office/drawing/2014/main" id="{20928731-D17A-41D7-A61E-B5DCBD2CF173}"/>
              </a:ext>
            </a:extLst>
          </p:cNvPr>
          <p:cNvSpPr>
            <a:spLocks noGrp="1" noChangeAspect="1"/>
          </p:cNvSpPr>
          <p:nvPr>
            <p:ph type="pic" sz="quarter" idx="12"/>
          </p:nvPr>
        </p:nvSpPr>
        <p:spPr>
          <a:xfrm rot="10800000">
            <a:off x="3048000" y="0"/>
            <a:ext cx="3505201" cy="6858000"/>
          </a:xfrm>
          <a:blipFill>
            <a:blip r:embed="rId2"/>
            <a:stretch>
              <a:fillRect/>
            </a:stretch>
          </a:blipFill>
          <a:ln>
            <a:noFill/>
          </a:ln>
        </p:spPr>
        <p:txBody>
          <a:bodyPr>
            <a:noAutofit/>
          </a:bodyPr>
          <a:lstStyle>
            <a:lvl1pPr>
              <a:defRPr>
                <a:noFill/>
              </a:defRPr>
            </a:lvl1pPr>
          </a:lstStyle>
          <a:p>
            <a:endParaRPr lang="en-US"/>
          </a:p>
        </p:txBody>
      </p:sp>
      <p:sp>
        <p:nvSpPr>
          <p:cNvPr id="2" name="Title 1">
            <a:extLst>
              <a:ext uri="{FF2B5EF4-FFF2-40B4-BE49-F238E27FC236}">
                <a16:creationId xmlns:a16="http://schemas.microsoft.com/office/drawing/2014/main" id="{5BB77432-49F8-4AE4-96D7-62C939EF0D4B}"/>
              </a:ext>
            </a:extLst>
          </p:cNvPr>
          <p:cNvSpPr>
            <a:spLocks noGrp="1"/>
          </p:cNvSpPr>
          <p:nvPr>
            <p:ph type="title"/>
          </p:nvPr>
        </p:nvSpPr>
        <p:spPr>
          <a:xfrm>
            <a:off x="6374653" y="651280"/>
            <a:ext cx="4921420" cy="1477122"/>
          </a:xfrm>
        </p:spPr>
        <p:txBody>
          <a:bodyPr/>
          <a:lstStyle/>
          <a:p>
            <a:r>
              <a:rPr lang="en-US"/>
              <a:t>Click to edit Master title style</a:t>
            </a:r>
          </a:p>
        </p:txBody>
      </p:sp>
      <p:sp>
        <p:nvSpPr>
          <p:cNvPr id="11" name="Content Placeholder 2">
            <a:extLst>
              <a:ext uri="{FF2B5EF4-FFF2-40B4-BE49-F238E27FC236}">
                <a16:creationId xmlns:a16="http://schemas.microsoft.com/office/drawing/2014/main" id="{17D207D3-2FDA-4237-941E-6FC5E52C6CA0}"/>
              </a:ext>
            </a:extLst>
          </p:cNvPr>
          <p:cNvSpPr>
            <a:spLocks noGrp="1"/>
          </p:cNvSpPr>
          <p:nvPr>
            <p:ph idx="10"/>
          </p:nvPr>
        </p:nvSpPr>
        <p:spPr>
          <a:xfrm>
            <a:off x="6374653" y="2315969"/>
            <a:ext cx="4921420" cy="35166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Shape&#10;&#10;Description automatically generated with medium confidence">
            <a:extLst>
              <a:ext uri="{FF2B5EF4-FFF2-40B4-BE49-F238E27FC236}">
                <a16:creationId xmlns:a16="http://schemas.microsoft.com/office/drawing/2014/main" id="{BAE5C05A-5975-4552-BDCC-65D8B4EB9F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18710676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D0B11C-8C59-4B28-BFE9-9758585D391E}"/>
              </a:ext>
            </a:extLst>
          </p:cNvPr>
          <p:cNvSpPr>
            <a:spLocks noGrp="1"/>
          </p:cNvSpPr>
          <p:nvPr>
            <p:ph idx="1"/>
          </p:nvPr>
        </p:nvSpPr>
        <p:spPr>
          <a:xfrm>
            <a:off x="451720" y="1485901"/>
            <a:ext cx="11288560" cy="4394200"/>
          </a:xfrm>
        </p:spPr>
        <p:txBody>
          <a:bodyPr/>
          <a:lstStyle>
            <a:lvl1pPr>
              <a:lnSpc>
                <a:spcPct val="150000"/>
              </a:lnSpc>
              <a:spcBef>
                <a:spcPts val="300"/>
              </a:spcBef>
              <a:spcAft>
                <a:spcPts val="300"/>
              </a:spcAft>
              <a:defRPr/>
            </a:lvl1pPr>
            <a:lvl2pPr>
              <a:lnSpc>
                <a:spcPct val="150000"/>
              </a:lnSpc>
              <a:spcBef>
                <a:spcPts val="300"/>
              </a:spcBef>
              <a:spcAft>
                <a:spcPts val="300"/>
              </a:spcAft>
              <a:defRPr/>
            </a:lvl2pPr>
            <a:lvl3pPr>
              <a:lnSpc>
                <a:spcPct val="150000"/>
              </a:lnSpc>
              <a:spcBef>
                <a:spcPts val="300"/>
              </a:spcBef>
              <a:spcAft>
                <a:spcPts val="300"/>
              </a:spcAft>
              <a:defRPr/>
            </a:lvl3pPr>
            <a:lvl4pPr>
              <a:lnSpc>
                <a:spcPct val="150000"/>
              </a:lnSpc>
              <a:spcBef>
                <a:spcPts val="300"/>
              </a:spcBef>
              <a:spcAft>
                <a:spcPts val="300"/>
              </a:spcAft>
              <a:defRPr/>
            </a:lvl4pPr>
            <a:lvl5pPr>
              <a:lnSpc>
                <a:spcPct val="150000"/>
              </a:lnSpc>
              <a:spcBef>
                <a:spcPts val="300"/>
              </a:spcBef>
              <a:spcAft>
                <a:spcPts val="3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25F30A8B-CB02-43D2-8775-5F6D9A757A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24220449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D0B11C-8C59-4B28-BFE9-9758585D391E}"/>
              </a:ext>
            </a:extLst>
          </p:cNvPr>
          <p:cNvSpPr>
            <a:spLocks noGrp="1"/>
          </p:cNvSpPr>
          <p:nvPr>
            <p:ph idx="1"/>
          </p:nvPr>
        </p:nvSpPr>
        <p:spPr>
          <a:xfrm>
            <a:off x="753559" y="3132438"/>
            <a:ext cx="2417874" cy="2666384"/>
          </a:xfrm>
        </p:spPr>
        <p:txBody>
          <a:bodyPr/>
          <a:lstStyle/>
          <a:p>
            <a:pPr lvl="0"/>
            <a:r>
              <a:rPr lang="en-US"/>
              <a:t>Click to edit Master text styles</a:t>
            </a:r>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25F30A8B-CB02-43D2-8775-5F6D9A757A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
        <p:nvSpPr>
          <p:cNvPr id="5" name="Content Placeholder 2">
            <a:extLst>
              <a:ext uri="{FF2B5EF4-FFF2-40B4-BE49-F238E27FC236}">
                <a16:creationId xmlns:a16="http://schemas.microsoft.com/office/drawing/2014/main" id="{86AE088F-BB96-45C3-8B37-5DF29D56942E}"/>
              </a:ext>
            </a:extLst>
          </p:cNvPr>
          <p:cNvSpPr>
            <a:spLocks noGrp="1"/>
          </p:cNvSpPr>
          <p:nvPr>
            <p:ph idx="10"/>
          </p:nvPr>
        </p:nvSpPr>
        <p:spPr>
          <a:xfrm>
            <a:off x="753559" y="1464816"/>
            <a:ext cx="2417874" cy="1445681"/>
          </a:xfrm>
        </p:spPr>
        <p:txBody>
          <a:bodyPr/>
          <a:lstStyle/>
          <a:p>
            <a:pPr lvl="0"/>
            <a:endParaRPr lang="en-US"/>
          </a:p>
        </p:txBody>
      </p:sp>
      <p:sp>
        <p:nvSpPr>
          <p:cNvPr id="6" name="Content Placeholder 2">
            <a:extLst>
              <a:ext uri="{FF2B5EF4-FFF2-40B4-BE49-F238E27FC236}">
                <a16:creationId xmlns:a16="http://schemas.microsoft.com/office/drawing/2014/main" id="{4DFBD8F0-3AEA-42F5-8635-AE54E67A67D1}"/>
              </a:ext>
            </a:extLst>
          </p:cNvPr>
          <p:cNvSpPr>
            <a:spLocks noGrp="1"/>
          </p:cNvSpPr>
          <p:nvPr>
            <p:ph idx="11"/>
          </p:nvPr>
        </p:nvSpPr>
        <p:spPr>
          <a:xfrm>
            <a:off x="3471605" y="3132438"/>
            <a:ext cx="2417874" cy="2666384"/>
          </a:xfrm>
        </p:spPr>
        <p:txBody>
          <a:bodyPr/>
          <a:lstStyle/>
          <a:p>
            <a:pPr lvl="0"/>
            <a:r>
              <a:rPr lang="en-US"/>
              <a:t>Click to edit Master text styles</a:t>
            </a:r>
          </a:p>
        </p:txBody>
      </p:sp>
      <p:sp>
        <p:nvSpPr>
          <p:cNvPr id="7" name="Content Placeholder 2">
            <a:extLst>
              <a:ext uri="{FF2B5EF4-FFF2-40B4-BE49-F238E27FC236}">
                <a16:creationId xmlns:a16="http://schemas.microsoft.com/office/drawing/2014/main" id="{8D5FA39E-D822-41AE-A3D9-233E5BCA3944}"/>
              </a:ext>
            </a:extLst>
          </p:cNvPr>
          <p:cNvSpPr>
            <a:spLocks noGrp="1"/>
          </p:cNvSpPr>
          <p:nvPr>
            <p:ph idx="12"/>
          </p:nvPr>
        </p:nvSpPr>
        <p:spPr>
          <a:xfrm>
            <a:off x="3471605" y="1464816"/>
            <a:ext cx="2417874" cy="1445681"/>
          </a:xfrm>
        </p:spPr>
        <p:txBody>
          <a:bodyPr/>
          <a:lstStyle/>
          <a:p>
            <a:pPr lvl="0"/>
            <a:endParaRPr lang="en-US"/>
          </a:p>
        </p:txBody>
      </p:sp>
      <p:sp>
        <p:nvSpPr>
          <p:cNvPr id="8" name="Content Placeholder 2">
            <a:extLst>
              <a:ext uri="{FF2B5EF4-FFF2-40B4-BE49-F238E27FC236}">
                <a16:creationId xmlns:a16="http://schemas.microsoft.com/office/drawing/2014/main" id="{7F6A9824-761D-413C-A4C3-580499895FAC}"/>
              </a:ext>
            </a:extLst>
          </p:cNvPr>
          <p:cNvSpPr>
            <a:spLocks noGrp="1"/>
          </p:cNvSpPr>
          <p:nvPr>
            <p:ph idx="13"/>
          </p:nvPr>
        </p:nvSpPr>
        <p:spPr>
          <a:xfrm>
            <a:off x="6178235" y="3132438"/>
            <a:ext cx="2417874" cy="2666384"/>
          </a:xfrm>
        </p:spPr>
        <p:txBody>
          <a:bodyPr/>
          <a:lstStyle/>
          <a:p>
            <a:pPr lvl="0"/>
            <a:r>
              <a:rPr lang="en-US"/>
              <a:t>Click to edit Master text styles</a:t>
            </a:r>
          </a:p>
        </p:txBody>
      </p:sp>
      <p:sp>
        <p:nvSpPr>
          <p:cNvPr id="9" name="Content Placeholder 2">
            <a:extLst>
              <a:ext uri="{FF2B5EF4-FFF2-40B4-BE49-F238E27FC236}">
                <a16:creationId xmlns:a16="http://schemas.microsoft.com/office/drawing/2014/main" id="{DDF72C8C-83B0-4A3D-A864-E12A4BDEA9D7}"/>
              </a:ext>
            </a:extLst>
          </p:cNvPr>
          <p:cNvSpPr>
            <a:spLocks noGrp="1"/>
          </p:cNvSpPr>
          <p:nvPr>
            <p:ph idx="14"/>
          </p:nvPr>
        </p:nvSpPr>
        <p:spPr>
          <a:xfrm>
            <a:off x="6178235" y="1464816"/>
            <a:ext cx="2417874" cy="1445681"/>
          </a:xfrm>
        </p:spPr>
        <p:txBody>
          <a:bodyPr/>
          <a:lstStyle/>
          <a:p>
            <a:pPr lvl="0"/>
            <a:endParaRPr lang="en-US"/>
          </a:p>
        </p:txBody>
      </p:sp>
      <p:sp>
        <p:nvSpPr>
          <p:cNvPr id="10" name="Content Placeholder 2">
            <a:extLst>
              <a:ext uri="{FF2B5EF4-FFF2-40B4-BE49-F238E27FC236}">
                <a16:creationId xmlns:a16="http://schemas.microsoft.com/office/drawing/2014/main" id="{8BCFE490-330C-4888-9475-CFBCDBD4FF3F}"/>
              </a:ext>
            </a:extLst>
          </p:cNvPr>
          <p:cNvSpPr>
            <a:spLocks noGrp="1"/>
          </p:cNvSpPr>
          <p:nvPr>
            <p:ph idx="15"/>
          </p:nvPr>
        </p:nvSpPr>
        <p:spPr>
          <a:xfrm>
            <a:off x="8884865" y="3132438"/>
            <a:ext cx="2417874" cy="2666384"/>
          </a:xfrm>
        </p:spPr>
        <p:txBody>
          <a:bodyPr/>
          <a:lstStyle/>
          <a:p>
            <a:pPr lvl="0"/>
            <a:r>
              <a:rPr lang="en-US"/>
              <a:t>Click to edit Master text styles</a:t>
            </a:r>
          </a:p>
        </p:txBody>
      </p:sp>
      <p:sp>
        <p:nvSpPr>
          <p:cNvPr id="11" name="Content Placeholder 2">
            <a:extLst>
              <a:ext uri="{FF2B5EF4-FFF2-40B4-BE49-F238E27FC236}">
                <a16:creationId xmlns:a16="http://schemas.microsoft.com/office/drawing/2014/main" id="{8F678121-D29C-4B95-86BD-17C020A8C5B5}"/>
              </a:ext>
            </a:extLst>
          </p:cNvPr>
          <p:cNvSpPr>
            <a:spLocks noGrp="1"/>
          </p:cNvSpPr>
          <p:nvPr>
            <p:ph idx="16"/>
          </p:nvPr>
        </p:nvSpPr>
        <p:spPr>
          <a:xfrm>
            <a:off x="8884865" y="1464816"/>
            <a:ext cx="2417874" cy="1445681"/>
          </a:xfrm>
        </p:spPr>
        <p:txBody>
          <a:bodyPr/>
          <a:lstStyle/>
          <a:p>
            <a:pPr lvl="0"/>
            <a:endParaRPr lang="en-US"/>
          </a:p>
        </p:txBody>
      </p:sp>
    </p:spTree>
    <p:extLst>
      <p:ext uri="{BB962C8B-B14F-4D97-AF65-F5344CB8AC3E}">
        <p14:creationId xmlns:p14="http://schemas.microsoft.com/office/powerpoint/2010/main" val="16070417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25F30A8B-CB02-43D2-8775-5F6D9A757A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
        <p:nvSpPr>
          <p:cNvPr id="8" name="Content Placeholder 2">
            <a:extLst>
              <a:ext uri="{FF2B5EF4-FFF2-40B4-BE49-F238E27FC236}">
                <a16:creationId xmlns:a16="http://schemas.microsoft.com/office/drawing/2014/main" id="{7F6A9824-761D-413C-A4C3-580499895FAC}"/>
              </a:ext>
            </a:extLst>
          </p:cNvPr>
          <p:cNvSpPr>
            <a:spLocks noGrp="1"/>
          </p:cNvSpPr>
          <p:nvPr>
            <p:ph idx="13"/>
          </p:nvPr>
        </p:nvSpPr>
        <p:spPr>
          <a:xfrm>
            <a:off x="889262" y="3132438"/>
            <a:ext cx="5062796" cy="2666384"/>
          </a:xfrm>
        </p:spPr>
        <p:txBody>
          <a:bodyPr/>
          <a:lstStyle/>
          <a:p>
            <a:pPr lvl="0"/>
            <a:r>
              <a:rPr lang="en-US"/>
              <a:t>Click to edit Master text styles</a:t>
            </a:r>
          </a:p>
        </p:txBody>
      </p:sp>
      <p:sp>
        <p:nvSpPr>
          <p:cNvPr id="9" name="Content Placeholder 2">
            <a:extLst>
              <a:ext uri="{FF2B5EF4-FFF2-40B4-BE49-F238E27FC236}">
                <a16:creationId xmlns:a16="http://schemas.microsoft.com/office/drawing/2014/main" id="{DDF72C8C-83B0-4A3D-A864-E12A4BDEA9D7}"/>
              </a:ext>
            </a:extLst>
          </p:cNvPr>
          <p:cNvSpPr>
            <a:spLocks noGrp="1"/>
          </p:cNvSpPr>
          <p:nvPr>
            <p:ph idx="14"/>
          </p:nvPr>
        </p:nvSpPr>
        <p:spPr>
          <a:xfrm>
            <a:off x="889262" y="1464816"/>
            <a:ext cx="5062796" cy="1445681"/>
          </a:xfrm>
        </p:spPr>
        <p:txBody>
          <a:bodyPr/>
          <a:lstStyle/>
          <a:p>
            <a:pPr lvl="0"/>
            <a:endParaRPr lang="en-US"/>
          </a:p>
        </p:txBody>
      </p:sp>
      <p:sp>
        <p:nvSpPr>
          <p:cNvPr id="10" name="Content Placeholder 2">
            <a:extLst>
              <a:ext uri="{FF2B5EF4-FFF2-40B4-BE49-F238E27FC236}">
                <a16:creationId xmlns:a16="http://schemas.microsoft.com/office/drawing/2014/main" id="{8BCFE490-330C-4888-9475-CFBCDBD4FF3F}"/>
              </a:ext>
            </a:extLst>
          </p:cNvPr>
          <p:cNvSpPr>
            <a:spLocks noGrp="1"/>
          </p:cNvSpPr>
          <p:nvPr>
            <p:ph idx="15"/>
          </p:nvPr>
        </p:nvSpPr>
        <p:spPr>
          <a:xfrm>
            <a:off x="6239943" y="3132438"/>
            <a:ext cx="5062796" cy="2666384"/>
          </a:xfrm>
        </p:spPr>
        <p:txBody>
          <a:bodyPr/>
          <a:lstStyle/>
          <a:p>
            <a:pPr lvl="0"/>
            <a:r>
              <a:rPr lang="en-US"/>
              <a:t>Click to edit Master text styles</a:t>
            </a:r>
          </a:p>
        </p:txBody>
      </p:sp>
      <p:sp>
        <p:nvSpPr>
          <p:cNvPr id="11" name="Content Placeholder 2">
            <a:extLst>
              <a:ext uri="{FF2B5EF4-FFF2-40B4-BE49-F238E27FC236}">
                <a16:creationId xmlns:a16="http://schemas.microsoft.com/office/drawing/2014/main" id="{8F678121-D29C-4B95-86BD-17C020A8C5B5}"/>
              </a:ext>
            </a:extLst>
          </p:cNvPr>
          <p:cNvSpPr>
            <a:spLocks noGrp="1"/>
          </p:cNvSpPr>
          <p:nvPr>
            <p:ph idx="16"/>
          </p:nvPr>
        </p:nvSpPr>
        <p:spPr>
          <a:xfrm>
            <a:off x="6239943" y="1464816"/>
            <a:ext cx="5062796" cy="1445681"/>
          </a:xfrm>
        </p:spPr>
        <p:txBody>
          <a:bodyPr/>
          <a:lstStyle/>
          <a:p>
            <a:pPr lvl="0"/>
            <a:endParaRPr lang="en-US"/>
          </a:p>
        </p:txBody>
      </p:sp>
    </p:spTree>
    <p:extLst>
      <p:ext uri="{BB962C8B-B14F-4D97-AF65-F5344CB8AC3E}">
        <p14:creationId xmlns:p14="http://schemas.microsoft.com/office/powerpoint/2010/main" val="35999008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D0B11C-8C59-4B28-BFE9-9758585D391E}"/>
              </a:ext>
            </a:extLst>
          </p:cNvPr>
          <p:cNvSpPr>
            <a:spLocks noGrp="1"/>
          </p:cNvSpPr>
          <p:nvPr>
            <p:ph idx="1"/>
          </p:nvPr>
        </p:nvSpPr>
        <p:spPr>
          <a:xfrm>
            <a:off x="5002306" y="2025649"/>
            <a:ext cx="6737974" cy="3790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84173416-48A0-4091-950F-E113686D8159}"/>
              </a:ext>
            </a:extLst>
          </p:cNvPr>
          <p:cNvSpPr>
            <a:spLocks noGrp="1"/>
          </p:cNvSpPr>
          <p:nvPr>
            <p:ph type="pic" sz="quarter" idx="10"/>
          </p:nvPr>
        </p:nvSpPr>
        <p:spPr>
          <a:xfrm>
            <a:off x="0" y="1586751"/>
            <a:ext cx="4521896" cy="5271249"/>
          </a:xfrm>
        </p:spPr>
        <p:txBody>
          <a:bodyPr/>
          <a:lstStyle/>
          <a:p>
            <a:endParaRPr lang="en-US"/>
          </a:p>
        </p:txBody>
      </p:sp>
      <p:sp>
        <p:nvSpPr>
          <p:cNvPr id="12" name="Rectangle 11">
            <a:extLst>
              <a:ext uri="{FF2B5EF4-FFF2-40B4-BE49-F238E27FC236}">
                <a16:creationId xmlns:a16="http://schemas.microsoft.com/office/drawing/2014/main" id="{74046A04-F158-41CA-A275-4EC2100E5B63}"/>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6" name="Picture 5" descr="Shape&#10;&#10;Description automatically generated with medium confidence">
            <a:extLst>
              <a:ext uri="{FF2B5EF4-FFF2-40B4-BE49-F238E27FC236}">
                <a16:creationId xmlns:a16="http://schemas.microsoft.com/office/drawing/2014/main" id="{FECA951B-3D64-46F4-A1B3-ADD6B7558F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26632756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4046A04-F158-41CA-A275-4EC2100E5B63}"/>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6" name="Picture 5" descr="Shape&#10;&#10;Description automatically generated with medium confidence">
            <a:extLst>
              <a:ext uri="{FF2B5EF4-FFF2-40B4-BE49-F238E27FC236}">
                <a16:creationId xmlns:a16="http://schemas.microsoft.com/office/drawing/2014/main" id="{FECA951B-3D64-46F4-A1B3-ADD6B7558F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
        <p:nvSpPr>
          <p:cNvPr id="7" name="Content Placeholder 2">
            <a:extLst>
              <a:ext uri="{FF2B5EF4-FFF2-40B4-BE49-F238E27FC236}">
                <a16:creationId xmlns:a16="http://schemas.microsoft.com/office/drawing/2014/main" id="{84C1FE60-42BB-4439-A98E-82D8182F5F9F}"/>
              </a:ext>
            </a:extLst>
          </p:cNvPr>
          <p:cNvSpPr>
            <a:spLocks noGrp="1"/>
          </p:cNvSpPr>
          <p:nvPr>
            <p:ph idx="1"/>
          </p:nvPr>
        </p:nvSpPr>
        <p:spPr>
          <a:xfrm>
            <a:off x="753559" y="3357332"/>
            <a:ext cx="2417874" cy="2441489"/>
          </a:xfrm>
        </p:spPr>
        <p:txBody>
          <a:bodyPr/>
          <a:lstStyle/>
          <a:p>
            <a:pPr lvl="0"/>
            <a:r>
              <a:rPr lang="en-US"/>
              <a:t>Click to edit Master text styles</a:t>
            </a:r>
          </a:p>
        </p:txBody>
      </p:sp>
      <p:sp>
        <p:nvSpPr>
          <p:cNvPr id="8" name="Content Placeholder 2">
            <a:extLst>
              <a:ext uri="{FF2B5EF4-FFF2-40B4-BE49-F238E27FC236}">
                <a16:creationId xmlns:a16="http://schemas.microsoft.com/office/drawing/2014/main" id="{089C7B9D-8BCD-4472-A24E-A99C3A3F11FF}"/>
              </a:ext>
            </a:extLst>
          </p:cNvPr>
          <p:cNvSpPr>
            <a:spLocks noGrp="1"/>
          </p:cNvSpPr>
          <p:nvPr>
            <p:ph idx="10"/>
          </p:nvPr>
        </p:nvSpPr>
        <p:spPr>
          <a:xfrm>
            <a:off x="753559" y="1957642"/>
            <a:ext cx="2417874" cy="1203405"/>
          </a:xfrm>
        </p:spPr>
        <p:txBody>
          <a:bodyPr/>
          <a:lstStyle/>
          <a:p>
            <a:pPr lvl="0"/>
            <a:endParaRPr lang="en-US"/>
          </a:p>
        </p:txBody>
      </p:sp>
      <p:sp>
        <p:nvSpPr>
          <p:cNvPr id="10" name="Content Placeholder 2">
            <a:extLst>
              <a:ext uri="{FF2B5EF4-FFF2-40B4-BE49-F238E27FC236}">
                <a16:creationId xmlns:a16="http://schemas.microsoft.com/office/drawing/2014/main" id="{F705587F-6EA2-4010-B83C-6A7755956420}"/>
              </a:ext>
            </a:extLst>
          </p:cNvPr>
          <p:cNvSpPr>
            <a:spLocks noGrp="1"/>
          </p:cNvSpPr>
          <p:nvPr>
            <p:ph idx="11"/>
          </p:nvPr>
        </p:nvSpPr>
        <p:spPr>
          <a:xfrm>
            <a:off x="3471605" y="3357332"/>
            <a:ext cx="2417874" cy="2441489"/>
          </a:xfrm>
        </p:spPr>
        <p:txBody>
          <a:bodyPr/>
          <a:lstStyle/>
          <a:p>
            <a:pPr lvl="0"/>
            <a:r>
              <a:rPr lang="en-US"/>
              <a:t>Click to edit Master text styles</a:t>
            </a:r>
          </a:p>
        </p:txBody>
      </p:sp>
      <p:sp>
        <p:nvSpPr>
          <p:cNvPr id="11" name="Content Placeholder 2">
            <a:extLst>
              <a:ext uri="{FF2B5EF4-FFF2-40B4-BE49-F238E27FC236}">
                <a16:creationId xmlns:a16="http://schemas.microsoft.com/office/drawing/2014/main" id="{737C0078-11EB-43AA-BE3A-82CB48099178}"/>
              </a:ext>
            </a:extLst>
          </p:cNvPr>
          <p:cNvSpPr>
            <a:spLocks noGrp="1"/>
          </p:cNvSpPr>
          <p:nvPr>
            <p:ph idx="12"/>
          </p:nvPr>
        </p:nvSpPr>
        <p:spPr>
          <a:xfrm>
            <a:off x="3471605" y="1957642"/>
            <a:ext cx="2417874" cy="1203405"/>
          </a:xfrm>
        </p:spPr>
        <p:txBody>
          <a:bodyPr/>
          <a:lstStyle/>
          <a:p>
            <a:pPr lvl="0"/>
            <a:endParaRPr lang="en-US"/>
          </a:p>
        </p:txBody>
      </p:sp>
      <p:sp>
        <p:nvSpPr>
          <p:cNvPr id="14" name="Content Placeholder 2">
            <a:extLst>
              <a:ext uri="{FF2B5EF4-FFF2-40B4-BE49-F238E27FC236}">
                <a16:creationId xmlns:a16="http://schemas.microsoft.com/office/drawing/2014/main" id="{2865F872-EE06-4EC7-B162-425F3E1A99ED}"/>
              </a:ext>
            </a:extLst>
          </p:cNvPr>
          <p:cNvSpPr>
            <a:spLocks noGrp="1"/>
          </p:cNvSpPr>
          <p:nvPr>
            <p:ph idx="13"/>
          </p:nvPr>
        </p:nvSpPr>
        <p:spPr>
          <a:xfrm>
            <a:off x="6178235" y="3357332"/>
            <a:ext cx="2417874" cy="2441489"/>
          </a:xfrm>
        </p:spPr>
        <p:txBody>
          <a:bodyPr/>
          <a:lstStyle/>
          <a:p>
            <a:pPr lvl="0"/>
            <a:r>
              <a:rPr lang="en-US"/>
              <a:t>Click to edit Master text styles</a:t>
            </a:r>
          </a:p>
        </p:txBody>
      </p:sp>
      <p:sp>
        <p:nvSpPr>
          <p:cNvPr id="15" name="Content Placeholder 2">
            <a:extLst>
              <a:ext uri="{FF2B5EF4-FFF2-40B4-BE49-F238E27FC236}">
                <a16:creationId xmlns:a16="http://schemas.microsoft.com/office/drawing/2014/main" id="{8AAD29C4-DE8D-43DC-B2A9-46C13DA16424}"/>
              </a:ext>
            </a:extLst>
          </p:cNvPr>
          <p:cNvSpPr>
            <a:spLocks noGrp="1"/>
          </p:cNvSpPr>
          <p:nvPr>
            <p:ph idx="14"/>
          </p:nvPr>
        </p:nvSpPr>
        <p:spPr>
          <a:xfrm>
            <a:off x="6178235" y="1957642"/>
            <a:ext cx="2417874" cy="1203405"/>
          </a:xfrm>
        </p:spPr>
        <p:txBody>
          <a:bodyPr/>
          <a:lstStyle/>
          <a:p>
            <a:pPr lvl="0"/>
            <a:endParaRPr lang="en-US"/>
          </a:p>
        </p:txBody>
      </p:sp>
      <p:sp>
        <p:nvSpPr>
          <p:cNvPr id="16" name="Content Placeholder 2">
            <a:extLst>
              <a:ext uri="{FF2B5EF4-FFF2-40B4-BE49-F238E27FC236}">
                <a16:creationId xmlns:a16="http://schemas.microsoft.com/office/drawing/2014/main" id="{BDADE35B-FEC6-48C7-B1AB-76E4C262068D}"/>
              </a:ext>
            </a:extLst>
          </p:cNvPr>
          <p:cNvSpPr>
            <a:spLocks noGrp="1"/>
          </p:cNvSpPr>
          <p:nvPr>
            <p:ph idx="15"/>
          </p:nvPr>
        </p:nvSpPr>
        <p:spPr>
          <a:xfrm>
            <a:off x="8884865" y="3357332"/>
            <a:ext cx="2417874" cy="2441489"/>
          </a:xfrm>
        </p:spPr>
        <p:txBody>
          <a:bodyPr/>
          <a:lstStyle/>
          <a:p>
            <a:pPr lvl="0"/>
            <a:r>
              <a:rPr lang="en-US"/>
              <a:t>Click to edit Master text styles</a:t>
            </a:r>
          </a:p>
        </p:txBody>
      </p:sp>
      <p:sp>
        <p:nvSpPr>
          <p:cNvPr id="17" name="Content Placeholder 2">
            <a:extLst>
              <a:ext uri="{FF2B5EF4-FFF2-40B4-BE49-F238E27FC236}">
                <a16:creationId xmlns:a16="http://schemas.microsoft.com/office/drawing/2014/main" id="{127DD6C8-0CE2-494D-929B-7CAC021464B1}"/>
              </a:ext>
            </a:extLst>
          </p:cNvPr>
          <p:cNvSpPr>
            <a:spLocks noGrp="1"/>
          </p:cNvSpPr>
          <p:nvPr>
            <p:ph idx="16"/>
          </p:nvPr>
        </p:nvSpPr>
        <p:spPr>
          <a:xfrm>
            <a:off x="8884865" y="1957642"/>
            <a:ext cx="2417874" cy="1203405"/>
          </a:xfrm>
        </p:spPr>
        <p:txBody>
          <a:bodyPr/>
          <a:lstStyle/>
          <a:p>
            <a:pPr lvl="0"/>
            <a:endParaRPr lang="en-US"/>
          </a:p>
        </p:txBody>
      </p:sp>
    </p:spTree>
    <p:extLst>
      <p:ext uri="{BB962C8B-B14F-4D97-AF65-F5344CB8AC3E}">
        <p14:creationId xmlns:p14="http://schemas.microsoft.com/office/powerpoint/2010/main" val="42052452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4046A04-F158-41CA-A275-4EC2100E5B63}"/>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6" name="Picture 5" descr="Shape&#10;&#10;Description automatically generated with medium confidence">
            <a:extLst>
              <a:ext uri="{FF2B5EF4-FFF2-40B4-BE49-F238E27FC236}">
                <a16:creationId xmlns:a16="http://schemas.microsoft.com/office/drawing/2014/main" id="{FECA951B-3D64-46F4-A1B3-ADD6B7558F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
        <p:nvSpPr>
          <p:cNvPr id="18" name="Content Placeholder 2">
            <a:extLst>
              <a:ext uri="{FF2B5EF4-FFF2-40B4-BE49-F238E27FC236}">
                <a16:creationId xmlns:a16="http://schemas.microsoft.com/office/drawing/2014/main" id="{E061A2E9-5E80-45D9-83C5-13C7AEE6C918}"/>
              </a:ext>
            </a:extLst>
          </p:cNvPr>
          <p:cNvSpPr>
            <a:spLocks noGrp="1"/>
          </p:cNvSpPr>
          <p:nvPr>
            <p:ph idx="13"/>
          </p:nvPr>
        </p:nvSpPr>
        <p:spPr>
          <a:xfrm>
            <a:off x="889262" y="3523056"/>
            <a:ext cx="5062796" cy="2327329"/>
          </a:xfrm>
        </p:spPr>
        <p:txBody>
          <a:bodyPr/>
          <a:lstStyle/>
          <a:p>
            <a:pPr lvl="0"/>
            <a:r>
              <a:rPr lang="en-US"/>
              <a:t>Click to edit Master text styles</a:t>
            </a:r>
          </a:p>
        </p:txBody>
      </p:sp>
      <p:sp>
        <p:nvSpPr>
          <p:cNvPr id="19" name="Content Placeholder 2">
            <a:extLst>
              <a:ext uri="{FF2B5EF4-FFF2-40B4-BE49-F238E27FC236}">
                <a16:creationId xmlns:a16="http://schemas.microsoft.com/office/drawing/2014/main" id="{D8AD6C93-CD7A-43E1-8567-92435A76FAFB}"/>
              </a:ext>
            </a:extLst>
          </p:cNvPr>
          <p:cNvSpPr>
            <a:spLocks noGrp="1"/>
          </p:cNvSpPr>
          <p:nvPr>
            <p:ph idx="14"/>
          </p:nvPr>
        </p:nvSpPr>
        <p:spPr>
          <a:xfrm>
            <a:off x="889262" y="2032988"/>
            <a:ext cx="5062796" cy="1261849"/>
          </a:xfrm>
        </p:spPr>
        <p:txBody>
          <a:bodyPr/>
          <a:lstStyle/>
          <a:p>
            <a:pPr lvl="0"/>
            <a:endParaRPr lang="en-US"/>
          </a:p>
        </p:txBody>
      </p:sp>
      <p:sp>
        <p:nvSpPr>
          <p:cNvPr id="20" name="Content Placeholder 2">
            <a:extLst>
              <a:ext uri="{FF2B5EF4-FFF2-40B4-BE49-F238E27FC236}">
                <a16:creationId xmlns:a16="http://schemas.microsoft.com/office/drawing/2014/main" id="{CDF6B368-E220-4EE7-A45C-5C653CD71E5F}"/>
              </a:ext>
            </a:extLst>
          </p:cNvPr>
          <p:cNvSpPr>
            <a:spLocks noGrp="1"/>
          </p:cNvSpPr>
          <p:nvPr>
            <p:ph idx="15"/>
          </p:nvPr>
        </p:nvSpPr>
        <p:spPr>
          <a:xfrm>
            <a:off x="6239943" y="3523056"/>
            <a:ext cx="5062796" cy="2327329"/>
          </a:xfrm>
        </p:spPr>
        <p:txBody>
          <a:bodyPr/>
          <a:lstStyle/>
          <a:p>
            <a:pPr lvl="0"/>
            <a:r>
              <a:rPr lang="en-US"/>
              <a:t>Click to edit Master text styles</a:t>
            </a:r>
          </a:p>
        </p:txBody>
      </p:sp>
      <p:sp>
        <p:nvSpPr>
          <p:cNvPr id="21" name="Content Placeholder 2">
            <a:extLst>
              <a:ext uri="{FF2B5EF4-FFF2-40B4-BE49-F238E27FC236}">
                <a16:creationId xmlns:a16="http://schemas.microsoft.com/office/drawing/2014/main" id="{2EB9ABAD-3FDE-4067-B800-A5BDAFF01E08}"/>
              </a:ext>
            </a:extLst>
          </p:cNvPr>
          <p:cNvSpPr>
            <a:spLocks noGrp="1"/>
          </p:cNvSpPr>
          <p:nvPr>
            <p:ph idx="16"/>
          </p:nvPr>
        </p:nvSpPr>
        <p:spPr>
          <a:xfrm>
            <a:off x="6239943" y="2032988"/>
            <a:ext cx="5062796" cy="1261849"/>
          </a:xfrm>
        </p:spPr>
        <p:txBody>
          <a:bodyPr/>
          <a:lstStyle/>
          <a:p>
            <a:pPr lvl="0"/>
            <a:endParaRPr lang="en-US"/>
          </a:p>
        </p:txBody>
      </p:sp>
    </p:spTree>
    <p:extLst>
      <p:ext uri="{BB962C8B-B14F-4D97-AF65-F5344CB8AC3E}">
        <p14:creationId xmlns:p14="http://schemas.microsoft.com/office/powerpoint/2010/main" val="38465172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5907217-0406-4A3C-ACAB-9030E07EDFCA}"/>
              </a:ext>
            </a:extLst>
          </p:cNvPr>
          <p:cNvSpPr>
            <a:spLocks noGrp="1"/>
          </p:cNvSpPr>
          <p:nvPr>
            <p:ph idx="1"/>
          </p:nvPr>
        </p:nvSpPr>
        <p:spPr>
          <a:xfrm>
            <a:off x="451719" y="2012949"/>
            <a:ext cx="6729009" cy="3816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4C3AFE71-1B77-471D-8E0E-F16A14C62C3D}"/>
              </a:ext>
            </a:extLst>
          </p:cNvPr>
          <p:cNvSpPr>
            <a:spLocks noGrp="1"/>
          </p:cNvSpPr>
          <p:nvPr>
            <p:ph type="pic" sz="quarter" idx="10"/>
          </p:nvPr>
        </p:nvSpPr>
        <p:spPr>
          <a:xfrm>
            <a:off x="7670104" y="1586751"/>
            <a:ext cx="4521896" cy="5271249"/>
          </a:xfrm>
        </p:spPr>
        <p:txBody>
          <a:bodyPr/>
          <a:lstStyle/>
          <a:p>
            <a:endParaRPr lang="en-US"/>
          </a:p>
        </p:txBody>
      </p:sp>
      <p:sp>
        <p:nvSpPr>
          <p:cNvPr id="13" name="Rectangle 12">
            <a:extLst>
              <a:ext uri="{FF2B5EF4-FFF2-40B4-BE49-F238E27FC236}">
                <a16:creationId xmlns:a16="http://schemas.microsoft.com/office/drawing/2014/main" id="{7E751AEC-ADAA-4EFA-A172-4F1EF51C6620}"/>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4DA51C9-D9F8-498A-81A8-DE033E6451AE}"/>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2CF557B9-E6EE-4C85-AE8A-10579683D9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Tree>
    <p:extLst>
      <p:ext uri="{BB962C8B-B14F-4D97-AF65-F5344CB8AC3E}">
        <p14:creationId xmlns:p14="http://schemas.microsoft.com/office/powerpoint/2010/main" val="6658873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BA8A6A1-D7FD-4814-9AA6-C556BAE530E8}"/>
              </a:ext>
            </a:extLst>
          </p:cNvPr>
          <p:cNvSpPr>
            <a:spLocks noGrp="1"/>
          </p:cNvSpPr>
          <p:nvPr>
            <p:ph idx="1"/>
          </p:nvPr>
        </p:nvSpPr>
        <p:spPr>
          <a:xfrm>
            <a:off x="451720" y="2051049"/>
            <a:ext cx="11288560" cy="37655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DDC1CAE3-942F-49ED-ABF3-2044D1150318}"/>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A9E416AF-11A8-4B5A-9861-FB8C987A0F0B}"/>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1E090750-F76B-479F-89DA-10DD48B286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3094709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33B30-2121-0948-9E5E-39C082EA25D6}"/>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AD5B1A0E-9AC3-E19E-8DD9-AD1E9B60596E}"/>
              </a:ext>
            </a:extLst>
          </p:cNvPr>
          <p:cNvSpPr>
            <a:spLocks noGrp="1"/>
          </p:cNvSpPr>
          <p:nvPr>
            <p:ph type="sldNum" sz="quarter" idx="12"/>
          </p:nvPr>
        </p:nvSpPr>
        <p:spPr>
          <a:xfrm>
            <a:off x="287947" y="6486003"/>
            <a:ext cx="724424" cy="365125"/>
          </a:xfrm>
          <a:prstGeom prst="rect">
            <a:avLst/>
          </a:prstGeom>
        </p:spPr>
        <p:txBody>
          <a:bodyPr/>
          <a:lstStyle>
            <a:lvl1pPr algn="l">
              <a:defRPr sz="1050">
                <a:solidFill>
                  <a:schemeClr val="tx1"/>
                </a:solidFill>
                <a:latin typeface="Arial" panose="020B0604020202020204" pitchFamily="34" charset="0"/>
                <a:cs typeface="Arial" panose="020B0604020202020204" pitchFamily="34" charset="0"/>
              </a:defRPr>
            </a:lvl1pPr>
          </a:lstStyle>
          <a:p>
            <a:fld id="{3CD2DEDC-25CC-0849-B9FF-1985DFCBBFEC}" type="slidenum">
              <a:rPr lang="en-US" smtClean="0"/>
              <a:pPr/>
              <a:t>‹#›</a:t>
            </a:fld>
            <a:endParaRPr lang="en-US"/>
          </a:p>
        </p:txBody>
      </p:sp>
    </p:spTree>
    <p:extLst>
      <p:ext uri="{BB962C8B-B14F-4D97-AF65-F5344CB8AC3E}">
        <p14:creationId xmlns:p14="http://schemas.microsoft.com/office/powerpoint/2010/main" val="30545030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54F11D3B-A2BB-4361-8692-0A418C1FE965}"/>
              </a:ext>
            </a:extLst>
          </p:cNvPr>
          <p:cNvSpPr>
            <a:spLocks noGrp="1"/>
          </p:cNvSpPr>
          <p:nvPr>
            <p:ph idx="1"/>
          </p:nvPr>
        </p:nvSpPr>
        <p:spPr>
          <a:xfrm>
            <a:off x="6092868" y="2063749"/>
            <a:ext cx="5647412" cy="37401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8D0D43D2-C00D-4EDC-A0A6-4A796350AACC}"/>
              </a:ext>
            </a:extLst>
          </p:cNvPr>
          <p:cNvSpPr/>
          <p:nvPr userDrawn="1"/>
        </p:nvSpPr>
        <p:spPr>
          <a:xfrm>
            <a:off x="0" y="1068013"/>
            <a:ext cx="5260932" cy="57899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8">
            <a:extLst>
              <a:ext uri="{FF2B5EF4-FFF2-40B4-BE49-F238E27FC236}">
                <a16:creationId xmlns:a16="http://schemas.microsoft.com/office/drawing/2014/main" id="{B1D1DD48-2F80-4FF9-9E59-2B79258FCED4}"/>
              </a:ext>
            </a:extLst>
          </p:cNvPr>
          <p:cNvSpPr>
            <a:spLocks noGrp="1"/>
          </p:cNvSpPr>
          <p:nvPr>
            <p:ph type="pic" sz="quarter" idx="10"/>
          </p:nvPr>
        </p:nvSpPr>
        <p:spPr>
          <a:xfrm>
            <a:off x="419100" y="2063750"/>
            <a:ext cx="5257800" cy="4302125"/>
          </a:xfrm>
        </p:spPr>
        <p:txBody>
          <a:bodyPr/>
          <a:lstStyle/>
          <a:p>
            <a:endParaRPr lang="en-US"/>
          </a:p>
        </p:txBody>
      </p:sp>
      <p:sp>
        <p:nvSpPr>
          <p:cNvPr id="17" name="Rectangle 16">
            <a:extLst>
              <a:ext uri="{FF2B5EF4-FFF2-40B4-BE49-F238E27FC236}">
                <a16:creationId xmlns:a16="http://schemas.microsoft.com/office/drawing/2014/main" id="{A330D34A-5F71-4C10-8DD9-B7CF309928C4}"/>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7CF62A01-2BCD-4541-9C4D-F91D56403DF3}"/>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19" name="Picture 18" descr="Shape&#10;&#10;Description automatically generated with medium confidence">
            <a:extLst>
              <a:ext uri="{FF2B5EF4-FFF2-40B4-BE49-F238E27FC236}">
                <a16:creationId xmlns:a16="http://schemas.microsoft.com/office/drawing/2014/main" id="{87FF6005-92EA-461D-B885-091E595583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26461516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54F11D3B-A2BB-4361-8692-0A418C1FE965}"/>
              </a:ext>
            </a:extLst>
          </p:cNvPr>
          <p:cNvSpPr>
            <a:spLocks noGrp="1"/>
          </p:cNvSpPr>
          <p:nvPr>
            <p:ph idx="1"/>
          </p:nvPr>
        </p:nvSpPr>
        <p:spPr>
          <a:xfrm>
            <a:off x="5889668" y="518739"/>
            <a:ext cx="5647412" cy="5361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8D0D43D2-C00D-4EDC-A0A6-4A796350AACC}"/>
              </a:ext>
            </a:extLst>
          </p:cNvPr>
          <p:cNvSpPr/>
          <p:nvPr userDrawn="1"/>
        </p:nvSpPr>
        <p:spPr>
          <a:xfrm>
            <a:off x="0" y="1"/>
            <a:ext cx="526093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7CF62A01-2BCD-4541-9C4D-F91D56403DF3}"/>
              </a:ext>
            </a:extLst>
          </p:cNvPr>
          <p:cNvSpPr>
            <a:spLocks noGrp="1"/>
          </p:cNvSpPr>
          <p:nvPr>
            <p:ph type="title"/>
          </p:nvPr>
        </p:nvSpPr>
        <p:spPr>
          <a:xfrm>
            <a:off x="451720" y="518738"/>
            <a:ext cx="4386980" cy="1678362"/>
          </a:xfrm>
        </p:spPr>
        <p:txBody>
          <a:bodyPr/>
          <a:lstStyle>
            <a:lvl1pPr>
              <a:defRPr>
                <a:solidFill>
                  <a:schemeClr val="bg1"/>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6126B692-BD24-46FF-A1BE-42D04AE21661}"/>
              </a:ext>
            </a:extLst>
          </p:cNvPr>
          <p:cNvSpPr>
            <a:spLocks noGrp="1"/>
          </p:cNvSpPr>
          <p:nvPr>
            <p:ph idx="10"/>
          </p:nvPr>
        </p:nvSpPr>
        <p:spPr>
          <a:xfrm>
            <a:off x="451720" y="2487238"/>
            <a:ext cx="4386980" cy="3878637"/>
          </a:xfrm>
        </p:spPr>
        <p:txBody>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Shape&#10;&#10;Description automatically generated with medium confidence">
            <a:extLst>
              <a:ext uri="{FF2B5EF4-FFF2-40B4-BE49-F238E27FC236}">
                <a16:creationId xmlns:a16="http://schemas.microsoft.com/office/drawing/2014/main" id="{B2272B91-62B0-464E-9AF3-BB012A18F2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18261472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D0D43D2-C00D-4EDC-A0A6-4A796350AACC}"/>
              </a:ext>
            </a:extLst>
          </p:cNvPr>
          <p:cNvSpPr/>
          <p:nvPr userDrawn="1"/>
        </p:nvSpPr>
        <p:spPr>
          <a:xfrm>
            <a:off x="6931068" y="0"/>
            <a:ext cx="526093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Shape&#10;&#10;Description automatically generated with medium confidence">
            <a:extLst>
              <a:ext uri="{FF2B5EF4-FFF2-40B4-BE49-F238E27FC236}">
                <a16:creationId xmlns:a16="http://schemas.microsoft.com/office/drawing/2014/main" id="{1B4EF4CA-1D8B-4F70-86FF-73DDDA2037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
        <p:nvSpPr>
          <p:cNvPr id="7" name="Content Placeholder 2">
            <a:extLst>
              <a:ext uri="{FF2B5EF4-FFF2-40B4-BE49-F238E27FC236}">
                <a16:creationId xmlns:a16="http://schemas.microsoft.com/office/drawing/2014/main" id="{43BFA67B-8CFB-4D94-BC54-A4341AEED9F8}"/>
              </a:ext>
            </a:extLst>
          </p:cNvPr>
          <p:cNvSpPr>
            <a:spLocks noGrp="1"/>
          </p:cNvSpPr>
          <p:nvPr>
            <p:ph idx="1"/>
          </p:nvPr>
        </p:nvSpPr>
        <p:spPr>
          <a:xfrm>
            <a:off x="669968" y="2197099"/>
            <a:ext cx="5647412" cy="36449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E7543392-653F-4795-9D86-D939E45B3A9E}"/>
              </a:ext>
            </a:extLst>
          </p:cNvPr>
          <p:cNvSpPr>
            <a:spLocks noGrp="1"/>
          </p:cNvSpPr>
          <p:nvPr>
            <p:ph type="title"/>
          </p:nvPr>
        </p:nvSpPr>
        <p:spPr>
          <a:xfrm>
            <a:off x="669968" y="479394"/>
            <a:ext cx="5647412" cy="1678362"/>
          </a:xfrm>
        </p:spPr>
        <p:txBody>
          <a:bodyPr/>
          <a:lstStyle>
            <a:lvl1pPr>
              <a:defRPr>
                <a:solidFill>
                  <a:schemeClr val="accent2"/>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61D72D69-FC2E-4E29-A05B-A52F8B2C8F53}"/>
              </a:ext>
            </a:extLst>
          </p:cNvPr>
          <p:cNvSpPr>
            <a:spLocks noGrp="1"/>
          </p:cNvSpPr>
          <p:nvPr>
            <p:ph idx="10"/>
          </p:nvPr>
        </p:nvSpPr>
        <p:spPr>
          <a:xfrm>
            <a:off x="7398620" y="479394"/>
            <a:ext cx="4386980" cy="5886481"/>
          </a:xfrm>
        </p:spPr>
        <p:txBody>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40861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CA6CAE-543D-4647-9668-B46807E3E7C0}"/>
              </a:ext>
            </a:extLst>
          </p:cNvPr>
          <p:cNvSpPr/>
          <p:nvPr userDrawn="1"/>
        </p:nvSpPr>
        <p:spPr>
          <a:xfrm>
            <a:off x="6976213" y="-1"/>
            <a:ext cx="5215787"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BF5C8DD1-3312-485F-992D-F2EBB0F1D981}"/>
              </a:ext>
            </a:extLst>
          </p:cNvPr>
          <p:cNvSpPr>
            <a:spLocks noGrp="1"/>
          </p:cNvSpPr>
          <p:nvPr>
            <p:ph idx="1"/>
          </p:nvPr>
        </p:nvSpPr>
        <p:spPr>
          <a:xfrm>
            <a:off x="835068" y="2076448"/>
            <a:ext cx="5260932" cy="3740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13377052-EB51-47D3-992F-93DB4DAA4129}"/>
              </a:ext>
            </a:extLst>
          </p:cNvPr>
          <p:cNvSpPr>
            <a:spLocks noGrp="1"/>
          </p:cNvSpPr>
          <p:nvPr>
            <p:ph type="pic" sz="quarter" idx="10"/>
          </p:nvPr>
        </p:nvSpPr>
        <p:spPr>
          <a:xfrm>
            <a:off x="6456645" y="2076449"/>
            <a:ext cx="5257800" cy="4302125"/>
          </a:xfrm>
        </p:spPr>
        <p:txBody>
          <a:bodyPr/>
          <a:lstStyle/>
          <a:p>
            <a:endParaRPr lang="en-US"/>
          </a:p>
        </p:txBody>
      </p:sp>
      <p:sp>
        <p:nvSpPr>
          <p:cNvPr id="12" name="Rectangle 11">
            <a:extLst>
              <a:ext uri="{FF2B5EF4-FFF2-40B4-BE49-F238E27FC236}">
                <a16:creationId xmlns:a16="http://schemas.microsoft.com/office/drawing/2014/main" id="{18177EDA-D594-41BB-A8ED-27AF29F53C72}"/>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4D42B59E-68A4-42DC-9F80-CC3B9F41A91E}"/>
              </a:ext>
            </a:extLst>
          </p:cNvPr>
          <p:cNvSpPr>
            <a:spLocks noGrp="1"/>
          </p:cNvSpPr>
          <p:nvPr>
            <p:ph type="title"/>
          </p:nvPr>
        </p:nvSpPr>
        <p:spPr>
          <a:xfrm>
            <a:off x="451720" y="518738"/>
            <a:ext cx="11288560" cy="549275"/>
          </a:xfrm>
        </p:spPr>
        <p:txBody>
          <a:bodyPr/>
          <a:lstStyle>
            <a:lvl1pPr>
              <a:defRPr>
                <a:solidFill>
                  <a:schemeClr val="accent1"/>
                </a:solidFill>
              </a:defRPr>
            </a:lvl1pPr>
          </a:lstStyle>
          <a:p>
            <a:r>
              <a:rPr lang="en-US"/>
              <a:t>Click to edit Master title style</a:t>
            </a:r>
          </a:p>
        </p:txBody>
      </p:sp>
      <p:pic>
        <p:nvPicPr>
          <p:cNvPr id="15" name="Picture 14" descr="Shape&#10;&#10;Description automatically generated with medium confidence">
            <a:extLst>
              <a:ext uri="{FF2B5EF4-FFF2-40B4-BE49-F238E27FC236}">
                <a16:creationId xmlns:a16="http://schemas.microsoft.com/office/drawing/2014/main" id="{E968ED59-E778-4927-8257-3314BA822B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Tree>
    <p:extLst>
      <p:ext uri="{BB962C8B-B14F-4D97-AF65-F5344CB8AC3E}">
        <p14:creationId xmlns:p14="http://schemas.microsoft.com/office/powerpoint/2010/main" val="13560016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D763635B-C757-4AFE-B15F-FDBDD9EEB50E}"/>
              </a:ext>
            </a:extLst>
          </p:cNvPr>
          <p:cNvSpPr>
            <a:spLocks noGrp="1"/>
          </p:cNvSpPr>
          <p:nvPr>
            <p:ph idx="1"/>
          </p:nvPr>
        </p:nvSpPr>
        <p:spPr>
          <a:xfrm>
            <a:off x="6092868" y="2038349"/>
            <a:ext cx="5647412" cy="43021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EEBFAD42-E612-4529-9227-D98E92042424}"/>
              </a:ext>
            </a:extLst>
          </p:cNvPr>
          <p:cNvSpPr/>
          <p:nvPr userDrawn="1"/>
        </p:nvSpPr>
        <p:spPr>
          <a:xfrm>
            <a:off x="0" y="1586751"/>
            <a:ext cx="5260932" cy="52712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8">
            <a:extLst>
              <a:ext uri="{FF2B5EF4-FFF2-40B4-BE49-F238E27FC236}">
                <a16:creationId xmlns:a16="http://schemas.microsoft.com/office/drawing/2014/main" id="{5DFC965B-2003-45AD-8220-2964CA8EFE33}"/>
              </a:ext>
            </a:extLst>
          </p:cNvPr>
          <p:cNvSpPr>
            <a:spLocks noGrp="1"/>
          </p:cNvSpPr>
          <p:nvPr>
            <p:ph type="pic" sz="quarter" idx="10"/>
          </p:nvPr>
        </p:nvSpPr>
        <p:spPr>
          <a:xfrm>
            <a:off x="419100" y="2038350"/>
            <a:ext cx="5257800" cy="4302125"/>
          </a:xfrm>
        </p:spPr>
        <p:txBody>
          <a:bodyPr/>
          <a:lstStyle/>
          <a:p>
            <a:endParaRPr lang="en-US"/>
          </a:p>
        </p:txBody>
      </p:sp>
      <p:sp>
        <p:nvSpPr>
          <p:cNvPr id="11" name="Rectangle 10">
            <a:extLst>
              <a:ext uri="{FF2B5EF4-FFF2-40B4-BE49-F238E27FC236}">
                <a16:creationId xmlns:a16="http://schemas.microsoft.com/office/drawing/2014/main" id="{ABFAA68B-0ADA-416D-A2AF-2503975773E4}"/>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58911CE4-579D-4A1B-B313-CF6F8E1A3085}"/>
              </a:ext>
            </a:extLst>
          </p:cNvPr>
          <p:cNvSpPr>
            <a:spLocks noGrp="1"/>
          </p:cNvSpPr>
          <p:nvPr>
            <p:ph type="title"/>
          </p:nvPr>
        </p:nvSpPr>
        <p:spPr>
          <a:xfrm>
            <a:off x="451720" y="518738"/>
            <a:ext cx="11288560" cy="549275"/>
          </a:xfrm>
        </p:spPr>
        <p:txBody>
          <a:bodyPr/>
          <a:lstStyle>
            <a:lvl1pPr>
              <a:defRPr>
                <a:solidFill>
                  <a:schemeClr val="accent1"/>
                </a:solidFill>
              </a:defRPr>
            </a:lvl1pPr>
          </a:lstStyle>
          <a:p>
            <a:r>
              <a:rPr lang="en-US"/>
              <a:t>Click to edit Master title style</a:t>
            </a:r>
          </a:p>
        </p:txBody>
      </p:sp>
      <p:pic>
        <p:nvPicPr>
          <p:cNvPr id="13" name="Picture 12" descr="Shape&#10;&#10;Description automatically generated with medium confidence">
            <a:extLst>
              <a:ext uri="{FF2B5EF4-FFF2-40B4-BE49-F238E27FC236}">
                <a16:creationId xmlns:a16="http://schemas.microsoft.com/office/drawing/2014/main" id="{F0F185E6-4C85-474B-97B7-9FED06CB6D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35414313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54F11D3B-A2BB-4361-8692-0A418C1FE965}"/>
              </a:ext>
            </a:extLst>
          </p:cNvPr>
          <p:cNvSpPr>
            <a:spLocks noGrp="1"/>
          </p:cNvSpPr>
          <p:nvPr>
            <p:ph idx="1"/>
          </p:nvPr>
        </p:nvSpPr>
        <p:spPr>
          <a:xfrm>
            <a:off x="669968" y="2197099"/>
            <a:ext cx="5647412" cy="36449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8D0D43D2-C00D-4EDC-A0A6-4A796350AACC}"/>
              </a:ext>
            </a:extLst>
          </p:cNvPr>
          <p:cNvSpPr/>
          <p:nvPr userDrawn="1"/>
        </p:nvSpPr>
        <p:spPr>
          <a:xfrm>
            <a:off x="6931068" y="0"/>
            <a:ext cx="5260932" cy="68713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7CF62A01-2BCD-4541-9C4D-F91D56403DF3}"/>
              </a:ext>
            </a:extLst>
          </p:cNvPr>
          <p:cNvSpPr>
            <a:spLocks noGrp="1"/>
          </p:cNvSpPr>
          <p:nvPr>
            <p:ph type="title"/>
          </p:nvPr>
        </p:nvSpPr>
        <p:spPr>
          <a:xfrm>
            <a:off x="669968" y="479394"/>
            <a:ext cx="5647412" cy="1678362"/>
          </a:xfrm>
        </p:spPr>
        <p:txBody>
          <a:bodyPr/>
          <a:lstStyle>
            <a:lvl1pPr>
              <a:defRPr>
                <a:solidFill>
                  <a:schemeClr val="accent2"/>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6126B692-BD24-46FF-A1BE-42D04AE21661}"/>
              </a:ext>
            </a:extLst>
          </p:cNvPr>
          <p:cNvSpPr>
            <a:spLocks noGrp="1"/>
          </p:cNvSpPr>
          <p:nvPr>
            <p:ph idx="10"/>
          </p:nvPr>
        </p:nvSpPr>
        <p:spPr>
          <a:xfrm>
            <a:off x="7398620" y="479394"/>
            <a:ext cx="4386980" cy="5886481"/>
          </a:xfrm>
        </p:spPr>
        <p:txBody>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Shape&#10;&#10;Description automatically generated with medium confidence">
            <a:extLst>
              <a:ext uri="{FF2B5EF4-FFF2-40B4-BE49-F238E27FC236}">
                <a16:creationId xmlns:a16="http://schemas.microsoft.com/office/drawing/2014/main" id="{903E37F5-B382-4997-9F71-C09CBBEBAB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Tree>
    <p:extLst>
      <p:ext uri="{BB962C8B-B14F-4D97-AF65-F5344CB8AC3E}">
        <p14:creationId xmlns:p14="http://schemas.microsoft.com/office/powerpoint/2010/main" val="32152999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54F11D3B-A2BB-4361-8692-0A418C1FE965}"/>
              </a:ext>
            </a:extLst>
          </p:cNvPr>
          <p:cNvSpPr>
            <a:spLocks noGrp="1"/>
          </p:cNvSpPr>
          <p:nvPr>
            <p:ph idx="1"/>
          </p:nvPr>
        </p:nvSpPr>
        <p:spPr>
          <a:xfrm>
            <a:off x="5889668" y="518738"/>
            <a:ext cx="5647412" cy="5847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8D0D43D2-C00D-4EDC-A0A6-4A796350AACC}"/>
              </a:ext>
            </a:extLst>
          </p:cNvPr>
          <p:cNvSpPr/>
          <p:nvPr userDrawn="1"/>
        </p:nvSpPr>
        <p:spPr>
          <a:xfrm>
            <a:off x="0" y="1"/>
            <a:ext cx="526093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7CF62A01-2BCD-4541-9C4D-F91D56403DF3}"/>
              </a:ext>
            </a:extLst>
          </p:cNvPr>
          <p:cNvSpPr>
            <a:spLocks noGrp="1"/>
          </p:cNvSpPr>
          <p:nvPr>
            <p:ph type="title"/>
          </p:nvPr>
        </p:nvSpPr>
        <p:spPr>
          <a:xfrm>
            <a:off x="451720" y="518738"/>
            <a:ext cx="4386980" cy="1678362"/>
          </a:xfrm>
        </p:spPr>
        <p:txBody>
          <a:bodyPr/>
          <a:lstStyle>
            <a:lvl1pPr>
              <a:defRPr>
                <a:solidFill>
                  <a:schemeClr val="bg1"/>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6126B692-BD24-46FF-A1BE-42D04AE21661}"/>
              </a:ext>
            </a:extLst>
          </p:cNvPr>
          <p:cNvSpPr>
            <a:spLocks noGrp="1"/>
          </p:cNvSpPr>
          <p:nvPr>
            <p:ph idx="10"/>
          </p:nvPr>
        </p:nvSpPr>
        <p:spPr>
          <a:xfrm>
            <a:off x="451720" y="2487238"/>
            <a:ext cx="4386980" cy="3878637"/>
          </a:xfrm>
        </p:spPr>
        <p:txBody>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Shape&#10;&#10;Description automatically generated with medium confidence">
            <a:extLst>
              <a:ext uri="{FF2B5EF4-FFF2-40B4-BE49-F238E27FC236}">
                <a16:creationId xmlns:a16="http://schemas.microsoft.com/office/drawing/2014/main" id="{79C7E2C0-DA2C-4ECF-BA5F-68CCF07FC0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24144791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ACBC076-E11F-4E07-BF3C-B3967BD290B2}"/>
              </a:ext>
            </a:extLst>
          </p:cNvPr>
          <p:cNvSpPr/>
          <p:nvPr userDrawn="1"/>
        </p:nvSpPr>
        <p:spPr>
          <a:xfrm>
            <a:off x="6976213" y="-1"/>
            <a:ext cx="5215787"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4EC2D93-7B36-4B5C-8C7A-77EB164B6A9B}"/>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9C721C8-B1A0-44C2-A2C6-952CC548B4E2}"/>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E43B15EA-EEEF-4CEE-BB15-6BFE327F1C4C}"/>
              </a:ext>
            </a:extLst>
          </p:cNvPr>
          <p:cNvSpPr>
            <a:spLocks noGrp="1"/>
          </p:cNvSpPr>
          <p:nvPr>
            <p:ph idx="1"/>
          </p:nvPr>
        </p:nvSpPr>
        <p:spPr>
          <a:xfrm>
            <a:off x="835068" y="2190748"/>
            <a:ext cx="5260932" cy="36766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8">
            <a:extLst>
              <a:ext uri="{FF2B5EF4-FFF2-40B4-BE49-F238E27FC236}">
                <a16:creationId xmlns:a16="http://schemas.microsoft.com/office/drawing/2014/main" id="{EF919294-0D3E-45C4-90C8-E17E3861AE10}"/>
              </a:ext>
            </a:extLst>
          </p:cNvPr>
          <p:cNvSpPr>
            <a:spLocks noGrp="1"/>
          </p:cNvSpPr>
          <p:nvPr>
            <p:ph type="pic" sz="quarter" idx="10"/>
          </p:nvPr>
        </p:nvSpPr>
        <p:spPr>
          <a:xfrm>
            <a:off x="6456645" y="2190749"/>
            <a:ext cx="5257800" cy="4302125"/>
          </a:xfrm>
        </p:spPr>
        <p:txBody>
          <a:bodyPr/>
          <a:lstStyle/>
          <a:p>
            <a:endParaRPr lang="en-US"/>
          </a:p>
        </p:txBody>
      </p:sp>
      <p:pic>
        <p:nvPicPr>
          <p:cNvPr id="14" name="Picture 13" descr="Shape&#10;&#10;Description automatically generated with medium confidence">
            <a:extLst>
              <a:ext uri="{FF2B5EF4-FFF2-40B4-BE49-F238E27FC236}">
                <a16:creationId xmlns:a16="http://schemas.microsoft.com/office/drawing/2014/main" id="{89ADF0EE-7135-44ED-8FFF-78CD2444D6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Tree>
    <p:extLst>
      <p:ext uri="{BB962C8B-B14F-4D97-AF65-F5344CB8AC3E}">
        <p14:creationId xmlns:p14="http://schemas.microsoft.com/office/powerpoint/2010/main" val="30374795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9CB03-0EC0-4DFB-8C2B-D78DE7D43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1587E8-EFB8-40CE-990E-261580AB6C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640912-D926-4018-987E-ED627E295202}"/>
              </a:ext>
            </a:extLst>
          </p:cNvPr>
          <p:cNvSpPr>
            <a:spLocks noGrp="1"/>
          </p:cNvSpPr>
          <p:nvPr>
            <p:ph type="dt" sz="half" idx="10"/>
          </p:nvPr>
        </p:nvSpPr>
        <p:spPr/>
        <p:txBody>
          <a:bodyPr/>
          <a:lstStyle/>
          <a:p>
            <a:fld id="{6E5E0823-3836-44E1-9AC2-C8C5115101F4}" type="datetimeFigureOut">
              <a:rPr lang="en-US" smtClean="0"/>
              <a:t>4/11/2024</a:t>
            </a:fld>
            <a:endParaRPr lang="en-US"/>
          </a:p>
        </p:txBody>
      </p:sp>
      <p:sp>
        <p:nvSpPr>
          <p:cNvPr id="5" name="Footer Placeholder 4">
            <a:extLst>
              <a:ext uri="{FF2B5EF4-FFF2-40B4-BE49-F238E27FC236}">
                <a16:creationId xmlns:a16="http://schemas.microsoft.com/office/drawing/2014/main" id="{658CF740-2CB2-4066-AB45-B1DFA1C74C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68E8FB-F701-429C-8FDA-0957E209AADC}"/>
              </a:ext>
            </a:extLst>
          </p:cNvPr>
          <p:cNvSpPr>
            <a:spLocks noGrp="1"/>
          </p:cNvSpPr>
          <p:nvPr>
            <p:ph type="sldNum" sz="quarter" idx="12"/>
          </p:nvPr>
        </p:nvSpPr>
        <p:spPr/>
        <p:txBody>
          <a:bodyPr/>
          <a:lstStyle/>
          <a:p>
            <a:fld id="{603EA592-BC2B-4C59-8987-8E4FC77B924B}" type="slidenum">
              <a:rPr lang="en-US" smtClean="0"/>
              <a:t>‹#›</a:t>
            </a:fld>
            <a:endParaRPr lang="en-US"/>
          </a:p>
        </p:txBody>
      </p:sp>
    </p:spTree>
    <p:extLst>
      <p:ext uri="{BB962C8B-B14F-4D97-AF65-F5344CB8AC3E}">
        <p14:creationId xmlns:p14="http://schemas.microsoft.com/office/powerpoint/2010/main" val="9932989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CF49-2487-4376-A9AC-63330475B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DE92A7-FE70-43C8-869C-E5F480B102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D31B91-DD60-485D-98CB-08446808A041}"/>
              </a:ext>
            </a:extLst>
          </p:cNvPr>
          <p:cNvSpPr>
            <a:spLocks noGrp="1"/>
          </p:cNvSpPr>
          <p:nvPr>
            <p:ph type="dt" sz="half" idx="10"/>
          </p:nvPr>
        </p:nvSpPr>
        <p:spPr/>
        <p:txBody>
          <a:bodyPr/>
          <a:lstStyle/>
          <a:p>
            <a:fld id="{6E5E0823-3836-44E1-9AC2-C8C5115101F4}" type="datetimeFigureOut">
              <a:rPr lang="en-US" smtClean="0"/>
              <a:t>4/11/2024</a:t>
            </a:fld>
            <a:endParaRPr lang="en-US"/>
          </a:p>
        </p:txBody>
      </p:sp>
      <p:sp>
        <p:nvSpPr>
          <p:cNvPr id="5" name="Footer Placeholder 4">
            <a:extLst>
              <a:ext uri="{FF2B5EF4-FFF2-40B4-BE49-F238E27FC236}">
                <a16:creationId xmlns:a16="http://schemas.microsoft.com/office/drawing/2014/main" id="{058040BA-107E-4B6F-A107-0F2ABD2970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7AAA3-E686-45A3-B3CD-AB2A9A7D5EC1}"/>
              </a:ext>
            </a:extLst>
          </p:cNvPr>
          <p:cNvSpPr>
            <a:spLocks noGrp="1"/>
          </p:cNvSpPr>
          <p:nvPr>
            <p:ph type="sldNum" sz="quarter" idx="12"/>
          </p:nvPr>
        </p:nvSpPr>
        <p:spPr/>
        <p:txBody>
          <a:bodyPr/>
          <a:lstStyle/>
          <a:p>
            <a:fld id="{603EA592-BC2B-4C59-8987-8E4FC77B924B}" type="slidenum">
              <a:rPr lang="en-US" smtClean="0"/>
              <a:t>‹#›</a:t>
            </a:fld>
            <a:endParaRPr lang="en-US"/>
          </a:p>
        </p:txBody>
      </p:sp>
    </p:spTree>
    <p:extLst>
      <p:ext uri="{BB962C8B-B14F-4D97-AF65-F5344CB8AC3E}">
        <p14:creationId xmlns:p14="http://schemas.microsoft.com/office/powerpoint/2010/main" val="1750703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EA7A312-5C2F-0C80-FA8C-F64DCDEEE545}"/>
              </a:ext>
            </a:extLst>
          </p:cNvPr>
          <p:cNvSpPr>
            <a:spLocks noGrp="1"/>
          </p:cNvSpPr>
          <p:nvPr>
            <p:ph type="sldNum" sz="quarter" idx="12"/>
          </p:nvPr>
        </p:nvSpPr>
        <p:spPr>
          <a:xfrm>
            <a:off x="287947" y="6486003"/>
            <a:ext cx="724424" cy="365125"/>
          </a:xfrm>
          <a:prstGeom prst="rect">
            <a:avLst/>
          </a:prstGeom>
        </p:spPr>
        <p:txBody>
          <a:bodyPr/>
          <a:lstStyle>
            <a:lvl1pPr algn="l">
              <a:defRPr sz="1050">
                <a:solidFill>
                  <a:schemeClr val="tx1"/>
                </a:solidFill>
                <a:latin typeface="Arial" panose="020B0604020202020204" pitchFamily="34" charset="0"/>
                <a:cs typeface="Arial" panose="020B0604020202020204" pitchFamily="34" charset="0"/>
              </a:defRPr>
            </a:lvl1pPr>
          </a:lstStyle>
          <a:p>
            <a:fld id="{3CD2DEDC-25CC-0849-B9FF-1985DFCBBFEC}" type="slidenum">
              <a:rPr lang="en-US" smtClean="0"/>
              <a:pPr/>
              <a:t>‹#›</a:t>
            </a:fld>
            <a:endParaRPr lang="en-US"/>
          </a:p>
        </p:txBody>
      </p:sp>
    </p:spTree>
    <p:extLst>
      <p:ext uri="{BB962C8B-B14F-4D97-AF65-F5344CB8AC3E}">
        <p14:creationId xmlns:p14="http://schemas.microsoft.com/office/powerpoint/2010/main" val="23809686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CEE86-30F5-489F-B511-4318A23ADE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FB4496-2FE7-478D-8B7F-9D91667FFA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500FFA-0668-41B6-A966-CB8400A023DC}"/>
              </a:ext>
            </a:extLst>
          </p:cNvPr>
          <p:cNvSpPr>
            <a:spLocks noGrp="1"/>
          </p:cNvSpPr>
          <p:nvPr>
            <p:ph type="dt" sz="half" idx="10"/>
          </p:nvPr>
        </p:nvSpPr>
        <p:spPr/>
        <p:txBody>
          <a:bodyPr/>
          <a:lstStyle/>
          <a:p>
            <a:fld id="{6E5E0823-3836-44E1-9AC2-C8C5115101F4}" type="datetimeFigureOut">
              <a:rPr lang="en-US" smtClean="0"/>
              <a:t>4/11/2024</a:t>
            </a:fld>
            <a:endParaRPr lang="en-US"/>
          </a:p>
        </p:txBody>
      </p:sp>
      <p:sp>
        <p:nvSpPr>
          <p:cNvPr id="5" name="Footer Placeholder 4">
            <a:extLst>
              <a:ext uri="{FF2B5EF4-FFF2-40B4-BE49-F238E27FC236}">
                <a16:creationId xmlns:a16="http://schemas.microsoft.com/office/drawing/2014/main" id="{B3DA0BB6-D6BD-4680-85B2-266C4254FF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B9CA09-5DCE-4AA1-BB56-1CC50DA47FF6}"/>
              </a:ext>
            </a:extLst>
          </p:cNvPr>
          <p:cNvSpPr>
            <a:spLocks noGrp="1"/>
          </p:cNvSpPr>
          <p:nvPr>
            <p:ph type="sldNum" sz="quarter" idx="12"/>
          </p:nvPr>
        </p:nvSpPr>
        <p:spPr/>
        <p:txBody>
          <a:bodyPr/>
          <a:lstStyle/>
          <a:p>
            <a:fld id="{603EA592-BC2B-4C59-8987-8E4FC77B924B}" type="slidenum">
              <a:rPr lang="en-US" smtClean="0"/>
              <a:t>‹#›</a:t>
            </a:fld>
            <a:endParaRPr lang="en-US"/>
          </a:p>
        </p:txBody>
      </p:sp>
    </p:spTree>
    <p:extLst>
      <p:ext uri="{BB962C8B-B14F-4D97-AF65-F5344CB8AC3E}">
        <p14:creationId xmlns:p14="http://schemas.microsoft.com/office/powerpoint/2010/main" val="18909401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456B3-2A6F-46F7-BCD3-AC3ABA261B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101268-989A-474A-AB38-1BEBC9E652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177100-7938-417A-BAE7-5B3F80D156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76C94F-4450-4EF8-A82D-DBCE58D2BAD1}"/>
              </a:ext>
            </a:extLst>
          </p:cNvPr>
          <p:cNvSpPr>
            <a:spLocks noGrp="1"/>
          </p:cNvSpPr>
          <p:nvPr>
            <p:ph type="dt" sz="half" idx="10"/>
          </p:nvPr>
        </p:nvSpPr>
        <p:spPr/>
        <p:txBody>
          <a:bodyPr/>
          <a:lstStyle/>
          <a:p>
            <a:fld id="{6E5E0823-3836-44E1-9AC2-C8C5115101F4}" type="datetimeFigureOut">
              <a:rPr lang="en-US" smtClean="0"/>
              <a:t>4/11/2024</a:t>
            </a:fld>
            <a:endParaRPr lang="en-US"/>
          </a:p>
        </p:txBody>
      </p:sp>
      <p:sp>
        <p:nvSpPr>
          <p:cNvPr id="6" name="Footer Placeholder 5">
            <a:extLst>
              <a:ext uri="{FF2B5EF4-FFF2-40B4-BE49-F238E27FC236}">
                <a16:creationId xmlns:a16="http://schemas.microsoft.com/office/drawing/2014/main" id="{CCAFD91C-FA3D-4427-9A3A-5DBEDEA391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D5488B-FB3E-4851-AFB6-F781FC755610}"/>
              </a:ext>
            </a:extLst>
          </p:cNvPr>
          <p:cNvSpPr>
            <a:spLocks noGrp="1"/>
          </p:cNvSpPr>
          <p:nvPr>
            <p:ph type="sldNum" sz="quarter" idx="12"/>
          </p:nvPr>
        </p:nvSpPr>
        <p:spPr/>
        <p:txBody>
          <a:bodyPr/>
          <a:lstStyle/>
          <a:p>
            <a:fld id="{603EA592-BC2B-4C59-8987-8E4FC77B924B}" type="slidenum">
              <a:rPr lang="en-US" smtClean="0"/>
              <a:t>‹#›</a:t>
            </a:fld>
            <a:endParaRPr lang="en-US"/>
          </a:p>
        </p:txBody>
      </p:sp>
    </p:spTree>
    <p:extLst>
      <p:ext uri="{BB962C8B-B14F-4D97-AF65-F5344CB8AC3E}">
        <p14:creationId xmlns:p14="http://schemas.microsoft.com/office/powerpoint/2010/main" val="31386562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1F909-3E14-4558-B001-FC12F1C3A0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BEE6E2-D234-4662-9DEB-33DD091306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3D014C-71DF-48D9-8DC5-94EAB54DDF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EDA55D-C80E-4842-9F52-8C47B4601B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6B3617-41D8-43C6-8D65-880276E604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C48BD7-198B-4C06-812B-440CAF1AC858}"/>
              </a:ext>
            </a:extLst>
          </p:cNvPr>
          <p:cNvSpPr>
            <a:spLocks noGrp="1"/>
          </p:cNvSpPr>
          <p:nvPr>
            <p:ph type="dt" sz="half" idx="10"/>
          </p:nvPr>
        </p:nvSpPr>
        <p:spPr/>
        <p:txBody>
          <a:bodyPr/>
          <a:lstStyle/>
          <a:p>
            <a:fld id="{6E5E0823-3836-44E1-9AC2-C8C5115101F4}" type="datetimeFigureOut">
              <a:rPr lang="en-US" smtClean="0"/>
              <a:t>4/11/2024</a:t>
            </a:fld>
            <a:endParaRPr lang="en-US"/>
          </a:p>
        </p:txBody>
      </p:sp>
      <p:sp>
        <p:nvSpPr>
          <p:cNvPr id="8" name="Footer Placeholder 7">
            <a:extLst>
              <a:ext uri="{FF2B5EF4-FFF2-40B4-BE49-F238E27FC236}">
                <a16:creationId xmlns:a16="http://schemas.microsoft.com/office/drawing/2014/main" id="{C48AA510-2040-4C50-887A-15C13A5272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5F185F-13DC-4A99-AFC2-E70E767979BD}"/>
              </a:ext>
            </a:extLst>
          </p:cNvPr>
          <p:cNvSpPr>
            <a:spLocks noGrp="1"/>
          </p:cNvSpPr>
          <p:nvPr>
            <p:ph type="sldNum" sz="quarter" idx="12"/>
          </p:nvPr>
        </p:nvSpPr>
        <p:spPr/>
        <p:txBody>
          <a:bodyPr/>
          <a:lstStyle/>
          <a:p>
            <a:fld id="{603EA592-BC2B-4C59-8987-8E4FC77B924B}" type="slidenum">
              <a:rPr lang="en-US" smtClean="0"/>
              <a:t>‹#›</a:t>
            </a:fld>
            <a:endParaRPr lang="en-US"/>
          </a:p>
        </p:txBody>
      </p:sp>
    </p:spTree>
    <p:extLst>
      <p:ext uri="{BB962C8B-B14F-4D97-AF65-F5344CB8AC3E}">
        <p14:creationId xmlns:p14="http://schemas.microsoft.com/office/powerpoint/2010/main" val="28230777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8E5FE-2E92-4BA6-B28D-E384E2EDCC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C940F4-1228-4548-AE3C-9E671BE82BEC}"/>
              </a:ext>
            </a:extLst>
          </p:cNvPr>
          <p:cNvSpPr>
            <a:spLocks noGrp="1"/>
          </p:cNvSpPr>
          <p:nvPr>
            <p:ph type="dt" sz="half" idx="10"/>
          </p:nvPr>
        </p:nvSpPr>
        <p:spPr/>
        <p:txBody>
          <a:bodyPr/>
          <a:lstStyle/>
          <a:p>
            <a:fld id="{6E5E0823-3836-44E1-9AC2-C8C5115101F4}" type="datetimeFigureOut">
              <a:rPr lang="en-US" smtClean="0"/>
              <a:t>4/11/2024</a:t>
            </a:fld>
            <a:endParaRPr lang="en-US"/>
          </a:p>
        </p:txBody>
      </p:sp>
      <p:sp>
        <p:nvSpPr>
          <p:cNvPr id="4" name="Footer Placeholder 3">
            <a:extLst>
              <a:ext uri="{FF2B5EF4-FFF2-40B4-BE49-F238E27FC236}">
                <a16:creationId xmlns:a16="http://schemas.microsoft.com/office/drawing/2014/main" id="{E03FE223-B677-4915-8769-A761AFE93D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4497B4-9941-4B0C-A801-F63A3AA0DCDE}"/>
              </a:ext>
            </a:extLst>
          </p:cNvPr>
          <p:cNvSpPr>
            <a:spLocks noGrp="1"/>
          </p:cNvSpPr>
          <p:nvPr>
            <p:ph type="sldNum" sz="quarter" idx="12"/>
          </p:nvPr>
        </p:nvSpPr>
        <p:spPr/>
        <p:txBody>
          <a:bodyPr/>
          <a:lstStyle/>
          <a:p>
            <a:fld id="{603EA592-BC2B-4C59-8987-8E4FC77B924B}" type="slidenum">
              <a:rPr lang="en-US" smtClean="0"/>
              <a:t>‹#›</a:t>
            </a:fld>
            <a:endParaRPr lang="en-US"/>
          </a:p>
        </p:txBody>
      </p:sp>
    </p:spTree>
    <p:extLst>
      <p:ext uri="{BB962C8B-B14F-4D97-AF65-F5344CB8AC3E}">
        <p14:creationId xmlns:p14="http://schemas.microsoft.com/office/powerpoint/2010/main" val="20606681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95C1CA-EE38-4E35-85D6-F351EB30553D}"/>
              </a:ext>
            </a:extLst>
          </p:cNvPr>
          <p:cNvSpPr>
            <a:spLocks noGrp="1"/>
          </p:cNvSpPr>
          <p:nvPr>
            <p:ph type="dt" sz="half" idx="10"/>
          </p:nvPr>
        </p:nvSpPr>
        <p:spPr/>
        <p:txBody>
          <a:bodyPr/>
          <a:lstStyle/>
          <a:p>
            <a:fld id="{6E5E0823-3836-44E1-9AC2-C8C5115101F4}" type="datetimeFigureOut">
              <a:rPr lang="en-US" smtClean="0"/>
              <a:t>4/11/2024</a:t>
            </a:fld>
            <a:endParaRPr lang="en-US"/>
          </a:p>
        </p:txBody>
      </p:sp>
      <p:sp>
        <p:nvSpPr>
          <p:cNvPr id="3" name="Footer Placeholder 2">
            <a:extLst>
              <a:ext uri="{FF2B5EF4-FFF2-40B4-BE49-F238E27FC236}">
                <a16:creationId xmlns:a16="http://schemas.microsoft.com/office/drawing/2014/main" id="{1752056D-DB9A-4DC2-88F9-C8D83324D0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937552-43C4-4A0C-8A09-DE3A2EC049E7}"/>
              </a:ext>
            </a:extLst>
          </p:cNvPr>
          <p:cNvSpPr>
            <a:spLocks noGrp="1"/>
          </p:cNvSpPr>
          <p:nvPr>
            <p:ph type="sldNum" sz="quarter" idx="12"/>
          </p:nvPr>
        </p:nvSpPr>
        <p:spPr/>
        <p:txBody>
          <a:bodyPr/>
          <a:lstStyle/>
          <a:p>
            <a:fld id="{603EA592-BC2B-4C59-8987-8E4FC77B924B}" type="slidenum">
              <a:rPr lang="en-US" smtClean="0"/>
              <a:t>‹#›</a:t>
            </a:fld>
            <a:endParaRPr lang="en-US"/>
          </a:p>
        </p:txBody>
      </p:sp>
    </p:spTree>
    <p:extLst>
      <p:ext uri="{BB962C8B-B14F-4D97-AF65-F5344CB8AC3E}">
        <p14:creationId xmlns:p14="http://schemas.microsoft.com/office/powerpoint/2010/main" val="22464709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F5690-3D10-4D95-93D1-0ADBD59371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02245F-764D-467D-9267-02F5048E5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E1D799-0932-4932-BECA-B3F426CC00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1CF11D-FCFC-47A3-B534-36004D5708BD}"/>
              </a:ext>
            </a:extLst>
          </p:cNvPr>
          <p:cNvSpPr>
            <a:spLocks noGrp="1"/>
          </p:cNvSpPr>
          <p:nvPr>
            <p:ph type="dt" sz="half" idx="10"/>
          </p:nvPr>
        </p:nvSpPr>
        <p:spPr/>
        <p:txBody>
          <a:bodyPr/>
          <a:lstStyle/>
          <a:p>
            <a:fld id="{6E5E0823-3836-44E1-9AC2-C8C5115101F4}" type="datetimeFigureOut">
              <a:rPr lang="en-US" smtClean="0"/>
              <a:t>4/11/2024</a:t>
            </a:fld>
            <a:endParaRPr lang="en-US"/>
          </a:p>
        </p:txBody>
      </p:sp>
      <p:sp>
        <p:nvSpPr>
          <p:cNvPr id="6" name="Footer Placeholder 5">
            <a:extLst>
              <a:ext uri="{FF2B5EF4-FFF2-40B4-BE49-F238E27FC236}">
                <a16:creationId xmlns:a16="http://schemas.microsoft.com/office/drawing/2014/main" id="{2451315F-FF8F-4655-B4F8-E8CD3E91D7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23EC17-033B-40B3-B173-07652C3BCBC0}"/>
              </a:ext>
            </a:extLst>
          </p:cNvPr>
          <p:cNvSpPr>
            <a:spLocks noGrp="1"/>
          </p:cNvSpPr>
          <p:nvPr>
            <p:ph type="sldNum" sz="quarter" idx="12"/>
          </p:nvPr>
        </p:nvSpPr>
        <p:spPr/>
        <p:txBody>
          <a:bodyPr/>
          <a:lstStyle/>
          <a:p>
            <a:fld id="{603EA592-BC2B-4C59-8987-8E4FC77B924B}" type="slidenum">
              <a:rPr lang="en-US" smtClean="0"/>
              <a:t>‹#›</a:t>
            </a:fld>
            <a:endParaRPr lang="en-US"/>
          </a:p>
        </p:txBody>
      </p:sp>
    </p:spTree>
    <p:extLst>
      <p:ext uri="{BB962C8B-B14F-4D97-AF65-F5344CB8AC3E}">
        <p14:creationId xmlns:p14="http://schemas.microsoft.com/office/powerpoint/2010/main" val="3853896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7C36D-7EF3-4AA6-8685-795415B833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061675-DD6E-436E-B781-C27565F9A7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A83D6D-99AE-4340-986D-86598DE6A2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03C070-3E33-47AF-A816-407EE39D242D}"/>
              </a:ext>
            </a:extLst>
          </p:cNvPr>
          <p:cNvSpPr>
            <a:spLocks noGrp="1"/>
          </p:cNvSpPr>
          <p:nvPr>
            <p:ph type="dt" sz="half" idx="10"/>
          </p:nvPr>
        </p:nvSpPr>
        <p:spPr/>
        <p:txBody>
          <a:bodyPr/>
          <a:lstStyle/>
          <a:p>
            <a:fld id="{6E5E0823-3836-44E1-9AC2-C8C5115101F4}" type="datetimeFigureOut">
              <a:rPr lang="en-US" smtClean="0"/>
              <a:t>4/11/2024</a:t>
            </a:fld>
            <a:endParaRPr lang="en-US"/>
          </a:p>
        </p:txBody>
      </p:sp>
      <p:sp>
        <p:nvSpPr>
          <p:cNvPr id="6" name="Footer Placeholder 5">
            <a:extLst>
              <a:ext uri="{FF2B5EF4-FFF2-40B4-BE49-F238E27FC236}">
                <a16:creationId xmlns:a16="http://schemas.microsoft.com/office/drawing/2014/main" id="{BDE8CD44-461A-4AB9-9F13-9448662706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E8303-AA29-4600-BB78-242968BBFE29}"/>
              </a:ext>
            </a:extLst>
          </p:cNvPr>
          <p:cNvSpPr>
            <a:spLocks noGrp="1"/>
          </p:cNvSpPr>
          <p:nvPr>
            <p:ph type="sldNum" sz="quarter" idx="12"/>
          </p:nvPr>
        </p:nvSpPr>
        <p:spPr/>
        <p:txBody>
          <a:bodyPr/>
          <a:lstStyle/>
          <a:p>
            <a:fld id="{603EA592-BC2B-4C59-8987-8E4FC77B924B}" type="slidenum">
              <a:rPr lang="en-US" smtClean="0"/>
              <a:t>‹#›</a:t>
            </a:fld>
            <a:endParaRPr lang="en-US"/>
          </a:p>
        </p:txBody>
      </p:sp>
    </p:spTree>
    <p:extLst>
      <p:ext uri="{BB962C8B-B14F-4D97-AF65-F5344CB8AC3E}">
        <p14:creationId xmlns:p14="http://schemas.microsoft.com/office/powerpoint/2010/main" val="7314398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E55FF-B53C-4AFD-9A8A-D22F99740C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131D3-E512-4F33-802D-908405B712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8A8BC4-2240-4D9E-835F-C2621CE6EE12}"/>
              </a:ext>
            </a:extLst>
          </p:cNvPr>
          <p:cNvSpPr>
            <a:spLocks noGrp="1"/>
          </p:cNvSpPr>
          <p:nvPr>
            <p:ph type="dt" sz="half" idx="10"/>
          </p:nvPr>
        </p:nvSpPr>
        <p:spPr/>
        <p:txBody>
          <a:bodyPr/>
          <a:lstStyle/>
          <a:p>
            <a:fld id="{6E5E0823-3836-44E1-9AC2-C8C5115101F4}" type="datetimeFigureOut">
              <a:rPr lang="en-US" smtClean="0"/>
              <a:t>4/11/2024</a:t>
            </a:fld>
            <a:endParaRPr lang="en-US"/>
          </a:p>
        </p:txBody>
      </p:sp>
      <p:sp>
        <p:nvSpPr>
          <p:cNvPr id="5" name="Footer Placeholder 4">
            <a:extLst>
              <a:ext uri="{FF2B5EF4-FFF2-40B4-BE49-F238E27FC236}">
                <a16:creationId xmlns:a16="http://schemas.microsoft.com/office/drawing/2014/main" id="{494403EC-3FD1-4BFE-A3E9-B33826FA0E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DCA6D1-11DD-4DCE-9BC2-87A9E5FB3313}"/>
              </a:ext>
            </a:extLst>
          </p:cNvPr>
          <p:cNvSpPr>
            <a:spLocks noGrp="1"/>
          </p:cNvSpPr>
          <p:nvPr>
            <p:ph type="sldNum" sz="quarter" idx="12"/>
          </p:nvPr>
        </p:nvSpPr>
        <p:spPr/>
        <p:txBody>
          <a:bodyPr/>
          <a:lstStyle/>
          <a:p>
            <a:fld id="{603EA592-BC2B-4C59-8987-8E4FC77B924B}" type="slidenum">
              <a:rPr lang="en-US" smtClean="0"/>
              <a:t>‹#›</a:t>
            </a:fld>
            <a:endParaRPr lang="en-US"/>
          </a:p>
        </p:txBody>
      </p:sp>
    </p:spTree>
    <p:extLst>
      <p:ext uri="{BB962C8B-B14F-4D97-AF65-F5344CB8AC3E}">
        <p14:creationId xmlns:p14="http://schemas.microsoft.com/office/powerpoint/2010/main" val="12521405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92C7CE-AF87-4FDD-978E-56A2DC0AC6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50C07F-8986-46A0-8F0B-80229DDD13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28C58E-871F-4D1D-9670-75A7B41227C1}"/>
              </a:ext>
            </a:extLst>
          </p:cNvPr>
          <p:cNvSpPr>
            <a:spLocks noGrp="1"/>
          </p:cNvSpPr>
          <p:nvPr>
            <p:ph type="dt" sz="half" idx="10"/>
          </p:nvPr>
        </p:nvSpPr>
        <p:spPr/>
        <p:txBody>
          <a:bodyPr/>
          <a:lstStyle/>
          <a:p>
            <a:fld id="{6E5E0823-3836-44E1-9AC2-C8C5115101F4}" type="datetimeFigureOut">
              <a:rPr lang="en-US" smtClean="0"/>
              <a:t>4/11/2024</a:t>
            </a:fld>
            <a:endParaRPr lang="en-US"/>
          </a:p>
        </p:txBody>
      </p:sp>
      <p:sp>
        <p:nvSpPr>
          <p:cNvPr id="5" name="Footer Placeholder 4">
            <a:extLst>
              <a:ext uri="{FF2B5EF4-FFF2-40B4-BE49-F238E27FC236}">
                <a16:creationId xmlns:a16="http://schemas.microsoft.com/office/drawing/2014/main" id="{F7788345-D2D3-4A67-AAF3-E3D9201DEB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CC46CE-C373-4F2E-865B-9F57FACB0214}"/>
              </a:ext>
            </a:extLst>
          </p:cNvPr>
          <p:cNvSpPr>
            <a:spLocks noGrp="1"/>
          </p:cNvSpPr>
          <p:nvPr>
            <p:ph type="sldNum" sz="quarter" idx="12"/>
          </p:nvPr>
        </p:nvSpPr>
        <p:spPr/>
        <p:txBody>
          <a:bodyPr/>
          <a:lstStyle/>
          <a:p>
            <a:fld id="{603EA592-BC2B-4C59-8987-8E4FC77B924B}" type="slidenum">
              <a:rPr lang="en-US" smtClean="0"/>
              <a:t>‹#›</a:t>
            </a:fld>
            <a:endParaRPr lang="en-US"/>
          </a:p>
        </p:txBody>
      </p:sp>
    </p:spTree>
    <p:extLst>
      <p:ext uri="{BB962C8B-B14F-4D97-AF65-F5344CB8AC3E}">
        <p14:creationId xmlns:p14="http://schemas.microsoft.com/office/powerpoint/2010/main" val="3336814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CDCE2-79B1-6444-9AEF-FA1604E5AE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94CD56-38A4-0946-BF7D-F99ADC0E2D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C683E6-49BA-5C4D-8EE3-C64B68F70E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EAA05542-8756-44AC-D3FB-9C278D79BB96}"/>
              </a:ext>
            </a:extLst>
          </p:cNvPr>
          <p:cNvSpPr>
            <a:spLocks noGrp="1"/>
          </p:cNvSpPr>
          <p:nvPr>
            <p:ph type="sldNum" sz="quarter" idx="12"/>
          </p:nvPr>
        </p:nvSpPr>
        <p:spPr>
          <a:xfrm>
            <a:off x="287947" y="6486003"/>
            <a:ext cx="724424" cy="365125"/>
          </a:xfrm>
          <a:prstGeom prst="rect">
            <a:avLst/>
          </a:prstGeom>
        </p:spPr>
        <p:txBody>
          <a:bodyPr/>
          <a:lstStyle>
            <a:lvl1pPr algn="l">
              <a:defRPr sz="1050">
                <a:solidFill>
                  <a:schemeClr val="tx1"/>
                </a:solidFill>
                <a:latin typeface="Arial" panose="020B0604020202020204" pitchFamily="34" charset="0"/>
                <a:cs typeface="Arial" panose="020B0604020202020204" pitchFamily="34" charset="0"/>
              </a:defRPr>
            </a:lvl1pPr>
          </a:lstStyle>
          <a:p>
            <a:fld id="{3CD2DEDC-25CC-0849-B9FF-1985DFCBBFEC}" type="slidenum">
              <a:rPr lang="en-US" smtClean="0"/>
              <a:pPr/>
              <a:t>‹#›</a:t>
            </a:fld>
            <a:endParaRPr lang="en-US"/>
          </a:p>
        </p:txBody>
      </p:sp>
    </p:spTree>
    <p:extLst>
      <p:ext uri="{BB962C8B-B14F-4D97-AF65-F5344CB8AC3E}">
        <p14:creationId xmlns:p14="http://schemas.microsoft.com/office/powerpoint/2010/main" val="3382915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FB1A4-B19C-B346-B340-FF0BDD14D9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7C2197-E958-8048-830C-EE5A30EC71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7D9571-DB84-9A45-A1E3-1D94CE32B2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77FBFE1-C031-7D48-E82F-5D277E5E37BE}"/>
              </a:ext>
            </a:extLst>
          </p:cNvPr>
          <p:cNvSpPr>
            <a:spLocks noGrp="1"/>
          </p:cNvSpPr>
          <p:nvPr>
            <p:ph type="sldNum" sz="quarter" idx="12"/>
          </p:nvPr>
        </p:nvSpPr>
        <p:spPr>
          <a:xfrm>
            <a:off x="287947" y="6486003"/>
            <a:ext cx="724424" cy="365125"/>
          </a:xfrm>
          <a:prstGeom prst="rect">
            <a:avLst/>
          </a:prstGeom>
        </p:spPr>
        <p:txBody>
          <a:bodyPr/>
          <a:lstStyle>
            <a:lvl1pPr algn="l">
              <a:defRPr sz="1050">
                <a:solidFill>
                  <a:schemeClr val="tx1"/>
                </a:solidFill>
                <a:latin typeface="Arial" panose="020B0604020202020204" pitchFamily="34" charset="0"/>
                <a:cs typeface="Arial" panose="020B0604020202020204" pitchFamily="34" charset="0"/>
              </a:defRPr>
            </a:lvl1pPr>
          </a:lstStyle>
          <a:p>
            <a:fld id="{3CD2DEDC-25CC-0849-B9FF-1985DFCBBFEC}" type="slidenum">
              <a:rPr lang="en-US" smtClean="0"/>
              <a:pPr/>
              <a:t>‹#›</a:t>
            </a:fld>
            <a:endParaRPr lang="en-US"/>
          </a:p>
        </p:txBody>
      </p:sp>
    </p:spTree>
    <p:extLst>
      <p:ext uri="{BB962C8B-B14F-4D97-AF65-F5344CB8AC3E}">
        <p14:creationId xmlns:p14="http://schemas.microsoft.com/office/powerpoint/2010/main" val="1468575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theme" Target="../theme/theme5.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E873C9-1D92-A945-AB3D-908C92C83E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D5ED14-8497-D447-BD72-5C9AEFCF47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DAA781E-5F98-9F43-BCD5-984AFDF80C39}"/>
              </a:ext>
            </a:extLst>
          </p:cNvPr>
          <p:cNvSpPr>
            <a:spLocks noGrp="1"/>
          </p:cNvSpPr>
          <p:nvPr>
            <p:ph type="sldNum" sz="quarter" idx="4"/>
          </p:nvPr>
        </p:nvSpPr>
        <p:spPr>
          <a:xfrm>
            <a:off x="8610600" y="6356350"/>
            <a:ext cx="2743200" cy="365125"/>
          </a:xfrm>
          <a:prstGeom prst="rect">
            <a:avLst/>
          </a:prstGeom>
        </p:spPr>
        <p:txBody>
          <a:bodyPr anchor="ctr"/>
          <a:lstStyle>
            <a:lvl1pPr algn="r">
              <a:defRPr sz="1050">
                <a:solidFill>
                  <a:schemeClr val="tx1"/>
                </a:solidFill>
                <a:latin typeface="Arial" panose="020B0604020202020204" pitchFamily="34" charset="0"/>
                <a:cs typeface="Arial" panose="020B0604020202020204" pitchFamily="34" charset="0"/>
              </a:defRPr>
            </a:lvl1pPr>
          </a:lstStyle>
          <a:p>
            <a:fld id="{3CD2DEDC-25CC-0849-B9FF-1985DFCBBFEC}" type="slidenum">
              <a:rPr lang="en-US" smtClean="0"/>
              <a:pPr/>
              <a:t>‹#›</a:t>
            </a:fld>
            <a:endParaRPr lang="en-US"/>
          </a:p>
        </p:txBody>
      </p:sp>
    </p:spTree>
    <p:extLst>
      <p:ext uri="{BB962C8B-B14F-4D97-AF65-F5344CB8AC3E}">
        <p14:creationId xmlns:p14="http://schemas.microsoft.com/office/powerpoint/2010/main" val="1910188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01BAEE-4C24-F305-F049-E26D4D99C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D2E0A4-11C9-9482-4B48-7658CCE5E1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2194D-B786-FD9D-5846-EB8BE75DBF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E2353A-DDB9-45D6-88C1-C6852E90634E}" type="datetimeFigureOut">
              <a:rPr lang="en-US" smtClean="0"/>
              <a:t>4/11/2024</a:t>
            </a:fld>
            <a:endParaRPr lang="en-US"/>
          </a:p>
        </p:txBody>
      </p:sp>
      <p:sp>
        <p:nvSpPr>
          <p:cNvPr id="5" name="Footer Placeholder 4">
            <a:extLst>
              <a:ext uri="{FF2B5EF4-FFF2-40B4-BE49-F238E27FC236}">
                <a16:creationId xmlns:a16="http://schemas.microsoft.com/office/drawing/2014/main" id="{B3AD50A0-C20F-65FA-CDAA-51E0400F37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30B899-9E29-7A37-7A46-837E8BABE4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3D08C7-C157-4E94-8B35-701B61D6FA94}" type="slidenum">
              <a:rPr lang="en-US" smtClean="0"/>
              <a:t>‹#›</a:t>
            </a:fld>
            <a:endParaRPr lang="en-US"/>
          </a:p>
        </p:txBody>
      </p:sp>
    </p:spTree>
    <p:extLst>
      <p:ext uri="{BB962C8B-B14F-4D97-AF65-F5344CB8AC3E}">
        <p14:creationId xmlns:p14="http://schemas.microsoft.com/office/powerpoint/2010/main" val="3731595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758952"/>
            <a:ext cx="3443591"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8"/>
            <a:ext cx="2947483"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1"/>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smtClean="0"/>
              <a:pPr/>
              <a:t>4/11/2024</a:t>
            </a:fld>
            <a:endParaRPr lang="en-US"/>
          </a:p>
        </p:txBody>
      </p:sp>
      <p:sp>
        <p:nvSpPr>
          <p:cNvPr id="5" name="Footer Placeholder 4"/>
          <p:cNvSpPr>
            <a:spLocks noGrp="1"/>
          </p:cNvSpPr>
          <p:nvPr>
            <p:ph type="ftr" sz="quarter" idx="3"/>
          </p:nvPr>
        </p:nvSpPr>
        <p:spPr>
          <a:xfrm>
            <a:off x="3869268" y="6356351"/>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7" y="6356351"/>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367299463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lvl1pPr algn="l" defTabSz="914377"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75" indent="-182875" algn="l" defTabSz="914377"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783" indent="-182875" algn="l" defTabSz="914377" rtl="0" eaLnBrk="1" latinLnBrk="0" hangingPunct="1">
        <a:lnSpc>
          <a:spcPct val="90000"/>
        </a:lnSpc>
        <a:spcBef>
          <a:spcPts val="251"/>
        </a:spcBef>
        <a:spcAft>
          <a:spcPts val="251"/>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2971" indent="-182875" algn="l" defTabSz="914377" rtl="0" eaLnBrk="1" latinLnBrk="0" hangingPunct="1">
        <a:lnSpc>
          <a:spcPct val="90000"/>
        </a:lnSpc>
        <a:spcBef>
          <a:spcPts val="251"/>
        </a:spcBef>
        <a:spcAft>
          <a:spcPts val="251"/>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160" indent="-182875" algn="l" defTabSz="914377" rtl="0" eaLnBrk="1" latinLnBrk="0" hangingPunct="1">
        <a:lnSpc>
          <a:spcPct val="90000"/>
        </a:lnSpc>
        <a:spcBef>
          <a:spcPts val="251"/>
        </a:spcBef>
        <a:spcAft>
          <a:spcPts val="251"/>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349" indent="-182875" algn="l" defTabSz="914377" rtl="0" eaLnBrk="1" latinLnBrk="0" hangingPunct="1">
        <a:lnSpc>
          <a:spcPct val="90000"/>
        </a:lnSpc>
        <a:spcBef>
          <a:spcPts val="251"/>
        </a:spcBef>
        <a:spcAft>
          <a:spcPts val="251"/>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537" indent="-228594" algn="l" defTabSz="914377" rtl="0" eaLnBrk="1" latinLnBrk="0" hangingPunct="1">
        <a:lnSpc>
          <a:spcPct val="90000"/>
        </a:lnSpc>
        <a:spcBef>
          <a:spcPts val="251"/>
        </a:spcBef>
        <a:spcAft>
          <a:spcPts val="251"/>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726" indent="-228594" algn="l" defTabSz="914377" rtl="0" eaLnBrk="1" latinLnBrk="0" hangingPunct="1">
        <a:lnSpc>
          <a:spcPct val="90000"/>
        </a:lnSpc>
        <a:spcBef>
          <a:spcPts val="251"/>
        </a:spcBef>
        <a:spcAft>
          <a:spcPts val="251"/>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8914" indent="-228594" algn="l" defTabSz="914377" rtl="0" eaLnBrk="1" latinLnBrk="0" hangingPunct="1">
        <a:lnSpc>
          <a:spcPct val="90000"/>
        </a:lnSpc>
        <a:spcBef>
          <a:spcPts val="251"/>
        </a:spcBef>
        <a:spcAft>
          <a:spcPts val="251"/>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103" indent="-228594" algn="l" defTabSz="914377" rtl="0" eaLnBrk="1" latinLnBrk="0" hangingPunct="1">
        <a:lnSpc>
          <a:spcPct val="90000"/>
        </a:lnSpc>
        <a:spcBef>
          <a:spcPts val="251"/>
        </a:spcBef>
        <a:spcAft>
          <a:spcPts val="251"/>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36C0C3-0A64-4F14-B8A4-428F97A485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54C522-F092-4437-BCC4-32ABDB3242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E509EC-364D-4642-B034-58E3CE1997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cs typeface="Segoe UI" panose="020B0502040204020203" pitchFamily="34" charset="0"/>
              </a:defRPr>
            </a:lvl1pPr>
          </a:lstStyle>
          <a:p>
            <a:fld id="{CE666D59-A160-4ACD-85EF-6EB00342DD7F}" type="datetimeFigureOut">
              <a:rPr lang="en-US" smtClean="0"/>
              <a:pPr/>
              <a:t>4/11/2024</a:t>
            </a:fld>
            <a:endParaRPr lang="en-US"/>
          </a:p>
        </p:txBody>
      </p:sp>
      <p:sp>
        <p:nvSpPr>
          <p:cNvPr id="5" name="Footer Placeholder 4">
            <a:extLst>
              <a:ext uri="{FF2B5EF4-FFF2-40B4-BE49-F238E27FC236}">
                <a16:creationId xmlns:a16="http://schemas.microsoft.com/office/drawing/2014/main" id="{6118E9B8-DE65-41CA-9372-E712C0B13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egoe UI" panose="020B0502040204020203" pitchFamily="34" charset="0"/>
                <a:cs typeface="Segoe UI" panose="020B0502040204020203" pitchFamily="34" charset="0"/>
              </a:defRPr>
            </a:lvl1pPr>
          </a:lstStyle>
          <a:p>
            <a:endParaRPr lang="en-US"/>
          </a:p>
        </p:txBody>
      </p:sp>
      <p:sp>
        <p:nvSpPr>
          <p:cNvPr id="6" name="Slide Number Placeholder 5">
            <a:extLst>
              <a:ext uri="{FF2B5EF4-FFF2-40B4-BE49-F238E27FC236}">
                <a16:creationId xmlns:a16="http://schemas.microsoft.com/office/drawing/2014/main" id="{8F1C2A1E-AAC3-4DA9-B584-76FF1E91A8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8F4917-67D7-4DC9-8917-1E256F052A16}" type="slidenum">
              <a:rPr lang="en-US" smtClean="0"/>
              <a:t>‹#›</a:t>
            </a:fld>
            <a:endParaRPr lang="en-US"/>
          </a:p>
        </p:txBody>
      </p:sp>
    </p:spTree>
    <p:extLst>
      <p:ext uri="{BB962C8B-B14F-4D97-AF65-F5344CB8AC3E}">
        <p14:creationId xmlns:p14="http://schemas.microsoft.com/office/powerpoint/2010/main" val="154473014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l" defTabSz="914400" rtl="0" eaLnBrk="1" latinLnBrk="0" hangingPunct="1">
        <a:lnSpc>
          <a:spcPct val="90000"/>
        </a:lnSpc>
        <a:spcBef>
          <a:spcPct val="0"/>
        </a:spcBef>
        <a:buNone/>
        <a:defRPr sz="4400" b="1" kern="1200">
          <a:solidFill>
            <a:schemeClr val="tx2"/>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lumMod val="10000"/>
            </a:schemeClr>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accent4">
              <a:lumMod val="1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lumMod val="10000"/>
            </a:schemeClr>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lumMod val="10000"/>
            </a:schemeClr>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lumMod val="1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36C0C3-0A64-4F14-B8A4-428F97A485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54C522-F092-4437-BCC4-32ABDB3242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E509EC-364D-4642-B034-58E3CE1997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cs typeface="Segoe UI" panose="020B0502040204020203" pitchFamily="34" charset="0"/>
              </a:defRPr>
            </a:lvl1pPr>
          </a:lstStyle>
          <a:p>
            <a:fld id="{CE666D59-A160-4ACD-85EF-6EB00342DD7F}" type="datetimeFigureOut">
              <a:rPr lang="en-US" smtClean="0"/>
              <a:pPr/>
              <a:t>4/11/2024</a:t>
            </a:fld>
            <a:endParaRPr lang="en-US"/>
          </a:p>
        </p:txBody>
      </p:sp>
      <p:sp>
        <p:nvSpPr>
          <p:cNvPr id="5" name="Footer Placeholder 4">
            <a:extLst>
              <a:ext uri="{FF2B5EF4-FFF2-40B4-BE49-F238E27FC236}">
                <a16:creationId xmlns:a16="http://schemas.microsoft.com/office/drawing/2014/main" id="{6118E9B8-DE65-41CA-9372-E712C0B13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egoe UI" panose="020B0502040204020203" pitchFamily="34" charset="0"/>
                <a:cs typeface="Segoe UI" panose="020B0502040204020203" pitchFamily="34" charset="0"/>
              </a:defRPr>
            </a:lvl1pPr>
          </a:lstStyle>
          <a:p>
            <a:endParaRPr lang="en-US"/>
          </a:p>
        </p:txBody>
      </p:sp>
      <p:sp>
        <p:nvSpPr>
          <p:cNvPr id="6" name="Slide Number Placeholder 5">
            <a:extLst>
              <a:ext uri="{FF2B5EF4-FFF2-40B4-BE49-F238E27FC236}">
                <a16:creationId xmlns:a16="http://schemas.microsoft.com/office/drawing/2014/main" id="{8F1C2A1E-AAC3-4DA9-B584-76FF1E91A8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8F4917-67D7-4DC9-8917-1E256F052A16}" type="slidenum">
              <a:rPr lang="en-US" smtClean="0"/>
              <a:t>‹#›</a:t>
            </a:fld>
            <a:endParaRPr lang="en-US"/>
          </a:p>
        </p:txBody>
      </p:sp>
    </p:spTree>
    <p:extLst>
      <p:ext uri="{BB962C8B-B14F-4D97-AF65-F5344CB8AC3E}">
        <p14:creationId xmlns:p14="http://schemas.microsoft.com/office/powerpoint/2010/main" val="215251546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Lst>
  <p:txStyles>
    <p:titleStyle>
      <a:lvl1pPr algn="l" defTabSz="914400" rtl="0" eaLnBrk="1" latinLnBrk="0" hangingPunct="1">
        <a:lnSpc>
          <a:spcPct val="90000"/>
        </a:lnSpc>
        <a:spcBef>
          <a:spcPct val="0"/>
        </a:spcBef>
        <a:buNone/>
        <a:defRPr sz="4400" b="1" kern="1200">
          <a:solidFill>
            <a:schemeClr val="accent2"/>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accent5"/>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E0CE6D-9F98-4288-9DF8-7C6A874AAB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380AF2-4B7B-4DCA-868C-9BFA59C9BE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0B2730-E13B-4301-80A8-D9996438E2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5E0823-3836-44E1-9AC2-C8C5115101F4}" type="datetimeFigureOut">
              <a:rPr lang="en-US" smtClean="0"/>
              <a:t>4/11/2024</a:t>
            </a:fld>
            <a:endParaRPr lang="en-US"/>
          </a:p>
        </p:txBody>
      </p:sp>
      <p:sp>
        <p:nvSpPr>
          <p:cNvPr id="5" name="Footer Placeholder 4">
            <a:extLst>
              <a:ext uri="{FF2B5EF4-FFF2-40B4-BE49-F238E27FC236}">
                <a16:creationId xmlns:a16="http://schemas.microsoft.com/office/drawing/2014/main" id="{5B5DCF55-67F6-4807-9220-2500E272B7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CD6CB1-ED15-44C2-8DCC-D9D34D29B1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3EA592-BC2B-4C59-8987-8E4FC77B924B}" type="slidenum">
              <a:rPr lang="en-US" smtClean="0"/>
              <a:t>‹#›</a:t>
            </a:fld>
            <a:endParaRPr lang="en-US"/>
          </a:p>
        </p:txBody>
      </p:sp>
    </p:spTree>
    <p:extLst>
      <p:ext uri="{BB962C8B-B14F-4D97-AF65-F5344CB8AC3E}">
        <p14:creationId xmlns:p14="http://schemas.microsoft.com/office/powerpoint/2010/main" val="352990048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7FFD5767_1D7CB449.xml"/><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6.png"/><Relationship Id="rId7" Type="http://schemas.openxmlformats.org/officeDocument/2006/relationships/image" Target="../media/image10.jpe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eg"/><Relationship Id="rId15" Type="http://schemas.openxmlformats.org/officeDocument/2006/relationships/image" Target="../media/image1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 Id="rId14" Type="http://schemas.openxmlformats.org/officeDocument/2006/relationships/image" Target="../media/image17.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microsoft.com/office/2018/10/relationships/comments" Target="../comments/modernComment_107_589A94C5.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9.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8" Type="http://schemas.openxmlformats.org/officeDocument/2006/relationships/hyperlink" Target="https://www.hhs.nd.gov/sites/www/files/documents/1915i/Supported%20Employment%20Service%20Policy.pdf" TargetMode="External"/><Relationship Id="rId13" Type="http://schemas.openxmlformats.org/officeDocument/2006/relationships/hyperlink" Target="https://www.hhs.nd.gov/sites/www/files/documents/1915i/Family%20Peer%20Support.pdf" TargetMode="External"/><Relationship Id="rId3" Type="http://schemas.openxmlformats.org/officeDocument/2006/relationships/hyperlink" Target="https://www.hhs.nd.gov/sites/www/files/documents/1915i/Peer%20Support.pdf" TargetMode="External"/><Relationship Id="rId7" Type="http://schemas.openxmlformats.org/officeDocument/2006/relationships/hyperlink" Target="https://www.hhs.nd.gov/sites/www/files/documents/1915i/Prevocational%20Training.pdf" TargetMode="External"/><Relationship Id="rId12" Type="http://schemas.openxmlformats.org/officeDocument/2006/relationships/hyperlink" Target="https://www.behavioralhealth.nd.gov/sites/www/files/documents/1915i/Training%20and%20Support%20for%20Unpaid%20Caregivers.pdf" TargetMode="External"/><Relationship Id="rId2" Type="http://schemas.openxmlformats.org/officeDocument/2006/relationships/image" Target="../media/image35.jpeg"/><Relationship Id="rId1" Type="http://schemas.openxmlformats.org/officeDocument/2006/relationships/slideLayout" Target="../slideLayouts/slideLayout69.xml"/><Relationship Id="rId6" Type="http://schemas.openxmlformats.org/officeDocument/2006/relationships/hyperlink" Target="https://www.hhs.nd.gov/sites/www/files/documents/1915i/Benefits%20Planning.pdf" TargetMode="External"/><Relationship Id="rId11" Type="http://schemas.openxmlformats.org/officeDocument/2006/relationships/hyperlink" Target="https://www.hhs.nd.gov/sites/www/files/documents/1915i/Training%20and%20Support%20for%20Unpaid%20Caregivers.pdf" TargetMode="External"/><Relationship Id="rId5" Type="http://schemas.openxmlformats.org/officeDocument/2006/relationships/hyperlink" Target="https://www.hhs.nd.gov/sites/www/files/documents/1915i/Housing%20Supports.pdf" TargetMode="External"/><Relationship Id="rId10" Type="http://schemas.openxmlformats.org/officeDocument/2006/relationships/hyperlink" Target="https://www.hhs.nd.gov/sites/www/files/documents/1915i/Respite.pdf" TargetMode="External"/><Relationship Id="rId4" Type="http://schemas.openxmlformats.org/officeDocument/2006/relationships/hyperlink" Target="https://www.hhs.nd.gov/sites/www/files/documents/1915i/Non-Medical%20Transportation%20Service.pdf" TargetMode="External"/><Relationship Id="rId9" Type="http://schemas.openxmlformats.org/officeDocument/2006/relationships/hyperlink" Target="https://www.hhs.nd.gov/sites/www/files/documents/1915i/Supported%20Education.pdf" TargetMode="External"/><Relationship Id="rId14" Type="http://schemas.openxmlformats.org/officeDocument/2006/relationships/hyperlink" Target="https://www.hhs.nd.gov/sites/www/files/documents/1915i/Community%20Transition.pdf" TargetMode="Externa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microsoft.com/office/2018/10/relationships/comments" Target="../comments/modernComment_7FFD5802_1A9212F7.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hyperlink" Target="https://newday-recovery.com/blog/the-five-stages-of-addiction-recovery/" TargetMode="External"/><Relationship Id="rId2" Type="http://schemas.openxmlformats.org/officeDocument/2006/relationships/image" Target="../media/image36.jpeg"/><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3" Type="http://schemas.openxmlformats.org/officeDocument/2006/relationships/hyperlink" Target="https://www.medicaid.gov/medicaid/long-term-services-supports/money-follows-person/index.html" TargetMode="External"/><Relationship Id="rId2" Type="http://schemas.openxmlformats.org/officeDocument/2006/relationships/notesSlide" Target="../notesSlides/notesSlide18.xml"/><Relationship Id="rId1" Type="http://schemas.openxmlformats.org/officeDocument/2006/relationships/slideLayout" Target="../slideLayouts/slideLayout5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9.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38.xml"/><Relationship Id="rId5" Type="http://schemas.openxmlformats.org/officeDocument/2006/relationships/hyperlink" Target="mailto:jwreuter@nd.gov" TargetMode="External"/><Relationship Id="rId4" Type="http://schemas.openxmlformats.org/officeDocument/2006/relationships/hyperlink" Target="mailto:hbrandt@nd.gov"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whitehouse.gov/savelivesfromoverdose/"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hsagonline.webex.com/webappng/sites/hsagonline/webinar/webinarSeries/register/bdfba3ea63534bf99e8bf952ecc96b31" TargetMode="External"/><Relationship Id="rId2" Type="http://schemas.openxmlformats.org/officeDocument/2006/relationships/image" Target="../media/image42.png"/><Relationship Id="rId1" Type="http://schemas.openxmlformats.org/officeDocument/2006/relationships/slideLayout" Target="../slideLayouts/slideLayout3.xml"/><Relationship Id="rId6" Type="http://schemas.openxmlformats.org/officeDocument/2006/relationships/hyperlink" Target="https://bit.ly/MOUDthroughCareContinuumSeries" TargetMode="External"/><Relationship Id="rId5" Type="http://schemas.openxmlformats.org/officeDocument/2006/relationships/hyperlink" Target="https://www.hsag.com/qiocollabopioidseries" TargetMode="External"/><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hyperlink" Target="https://lmc.hshapps.com/register/default.aspx?ID=18e68e67-0272-4087-956c-69061ae88f96"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lmc.hshapps.com/test/adduser.aspx?ID=18e68e67-0272-4087-956c-69061ae88f96"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hyperlink" Target="https://www.samhsa.gov/sites/default/files/programs_campaigns/02._webcast_2_resources.pdf"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1FEE203-336B-50DD-10D4-829C07B2D77D}"/>
              </a:ext>
            </a:extLst>
          </p:cNvPr>
          <p:cNvSpPr>
            <a:spLocks noGrp="1"/>
          </p:cNvSpPr>
          <p:nvPr>
            <p:ph type="ctrTitle"/>
          </p:nvPr>
        </p:nvSpPr>
        <p:spPr>
          <a:xfrm>
            <a:off x="714018" y="1820560"/>
            <a:ext cx="10763963" cy="2603844"/>
          </a:xfrm>
        </p:spPr>
        <p:txBody>
          <a:bodyPr>
            <a:noAutofit/>
          </a:bodyPr>
          <a:lstStyle/>
          <a:p>
            <a:r>
              <a:rPr lang="en-US" sz="4000" dirty="0"/>
              <a:t>Sustaining Recovery for Patients on MOUD–Part 1 </a:t>
            </a:r>
          </a:p>
        </p:txBody>
      </p:sp>
      <p:sp>
        <p:nvSpPr>
          <p:cNvPr id="7" name="Subtitle 6">
            <a:extLst>
              <a:ext uri="{FF2B5EF4-FFF2-40B4-BE49-F238E27FC236}">
                <a16:creationId xmlns:a16="http://schemas.microsoft.com/office/drawing/2014/main" id="{147256B4-76C2-46DE-F362-BFCB78950B88}"/>
              </a:ext>
            </a:extLst>
          </p:cNvPr>
          <p:cNvSpPr>
            <a:spLocks noGrp="1"/>
          </p:cNvSpPr>
          <p:nvPr>
            <p:ph type="subTitle" idx="1"/>
          </p:nvPr>
        </p:nvSpPr>
        <p:spPr>
          <a:xfrm>
            <a:off x="698641" y="5358556"/>
            <a:ext cx="10531011" cy="863641"/>
          </a:xfrm>
        </p:spPr>
        <p:txBody>
          <a:bodyPr anchor="b">
            <a:normAutofit/>
          </a:bodyPr>
          <a:lstStyle/>
          <a:p>
            <a:r>
              <a:rPr lang="en-US" sz="2800" dirty="0"/>
              <a:t>Friday, April 12, 2024</a:t>
            </a:r>
          </a:p>
          <a:p>
            <a:r>
              <a:rPr lang="en-US" sz="1800" dirty="0"/>
              <a:t>In partnership with all Quality Innovation Network-Quality Improvement Organizations</a:t>
            </a:r>
          </a:p>
        </p:txBody>
      </p:sp>
      <p:sp>
        <p:nvSpPr>
          <p:cNvPr id="4" name="Slide Number Placeholder 3">
            <a:extLst>
              <a:ext uri="{FF2B5EF4-FFF2-40B4-BE49-F238E27FC236}">
                <a16:creationId xmlns:a16="http://schemas.microsoft.com/office/drawing/2014/main" id="{5AAD1512-994D-8443-B857-F13B7DBE6054}"/>
              </a:ext>
            </a:extLst>
          </p:cNvPr>
          <p:cNvSpPr>
            <a:spLocks noGrp="1"/>
          </p:cNvSpPr>
          <p:nvPr>
            <p:ph type="sldNum" sz="quarter" idx="12"/>
          </p:nvPr>
        </p:nvSpPr>
        <p:spPr>
          <a:xfrm>
            <a:off x="287947" y="6486003"/>
            <a:ext cx="724424" cy="365125"/>
          </a:xfrm>
        </p:spPr>
        <p:txBody>
          <a:bodyPr/>
          <a:lstStyle/>
          <a:p>
            <a:fld id="{3CD2DEDC-25CC-0849-B9FF-1985DFCBBFEC}" type="slidenum">
              <a:rPr lang="en-US" smtClean="0"/>
              <a:pPr/>
              <a:t>1</a:t>
            </a:fld>
            <a:endParaRPr lang="en-US"/>
          </a:p>
        </p:txBody>
      </p:sp>
      <p:sp>
        <p:nvSpPr>
          <p:cNvPr id="2" name="TextBox 1">
            <a:extLst>
              <a:ext uri="{FF2B5EF4-FFF2-40B4-BE49-F238E27FC236}">
                <a16:creationId xmlns:a16="http://schemas.microsoft.com/office/drawing/2014/main" id="{5C273002-8FCC-0718-6F03-10AA5AE15BFB}"/>
              </a:ext>
            </a:extLst>
          </p:cNvPr>
          <p:cNvSpPr txBox="1"/>
          <p:nvPr/>
        </p:nvSpPr>
        <p:spPr>
          <a:xfrm>
            <a:off x="287947" y="444194"/>
            <a:ext cx="8479971" cy="1569660"/>
          </a:xfrm>
          <a:prstGeom prst="rect">
            <a:avLst/>
          </a:prstGeom>
          <a:noFill/>
        </p:spPr>
        <p:txBody>
          <a:bodyPr wrap="square" rtlCol="0">
            <a:spAutoFit/>
          </a:bodyPr>
          <a:lstStyle/>
          <a:p>
            <a:r>
              <a:rPr lang="en-US" sz="3200" b="1">
                <a:solidFill>
                  <a:schemeClr val="accent1"/>
                </a:solidFill>
                <a:latin typeface="Arial" panose="020B0604020202020204" pitchFamily="34" charset="0"/>
                <a:cs typeface="Arial" panose="020B0604020202020204" pitchFamily="34" charset="0"/>
              </a:rPr>
              <a:t>Ensuring Medication for Opioid Use Disorder (MOUD) Treatment through the Care Continuum Webinar Series</a:t>
            </a:r>
          </a:p>
        </p:txBody>
      </p:sp>
    </p:spTree>
    <p:extLst>
      <p:ext uri="{BB962C8B-B14F-4D97-AF65-F5344CB8AC3E}">
        <p14:creationId xmlns:p14="http://schemas.microsoft.com/office/powerpoint/2010/main" val="3960780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69ED9-26CA-F659-9D3D-2D881F63BAC5}"/>
              </a:ext>
            </a:extLst>
          </p:cNvPr>
          <p:cNvSpPr>
            <a:spLocks noGrp="1"/>
          </p:cNvSpPr>
          <p:nvPr>
            <p:ph type="title"/>
          </p:nvPr>
        </p:nvSpPr>
        <p:spPr/>
        <p:txBody>
          <a:bodyPr/>
          <a:lstStyle/>
          <a:p>
            <a:r>
              <a:rPr lang="en-US" dirty="0"/>
              <a:t>Clinic Flow</a:t>
            </a:r>
          </a:p>
        </p:txBody>
      </p:sp>
      <p:sp>
        <p:nvSpPr>
          <p:cNvPr id="3" name="Content Placeholder 2">
            <a:extLst>
              <a:ext uri="{FF2B5EF4-FFF2-40B4-BE49-F238E27FC236}">
                <a16:creationId xmlns:a16="http://schemas.microsoft.com/office/drawing/2014/main" id="{8C687C6C-DF63-7DC0-25BC-5400F893816D}"/>
              </a:ext>
            </a:extLst>
          </p:cNvPr>
          <p:cNvSpPr>
            <a:spLocks noGrp="1"/>
          </p:cNvSpPr>
          <p:nvPr>
            <p:ph idx="1"/>
          </p:nvPr>
        </p:nvSpPr>
        <p:spPr>
          <a:xfrm>
            <a:off x="1415139" y="1433945"/>
            <a:ext cx="10645055" cy="5235795"/>
          </a:xfrm>
        </p:spPr>
        <p:txBody>
          <a:bodyPr>
            <a:normAutofit/>
          </a:bodyPr>
          <a:lstStyle/>
          <a:p>
            <a:pPr marL="342900" marR="0" lvl="0" indent="-342900">
              <a:spcBef>
                <a:spcPts val="2400"/>
              </a:spcBef>
              <a:spcAft>
                <a:spcPts val="0"/>
              </a:spcAft>
              <a:buSzPct val="100000"/>
              <a:buFont typeface="Symbol" panose="05050102010706020507" pitchFamily="18" charset="2"/>
              <a:buChar char=""/>
              <a:tabLst>
                <a:tab pos="457200" algn="l"/>
              </a:tabLst>
            </a:pPr>
            <a:r>
              <a:rPr lang="en-US" dirty="0">
                <a:solidFill>
                  <a:srgbClr val="000000"/>
                </a:solidFill>
              </a:rPr>
              <a:t>Urine Drug Screening (UDS)</a:t>
            </a:r>
          </a:p>
          <a:p>
            <a:pPr marL="342900" marR="0" lvl="0" indent="-342900">
              <a:spcBef>
                <a:spcPts val="2400"/>
              </a:spcBef>
              <a:spcAft>
                <a:spcPts val="0"/>
              </a:spcAft>
              <a:buSzPct val="100000"/>
              <a:buFont typeface="Symbol" panose="05050102010706020507" pitchFamily="18" charset="2"/>
              <a:buChar char=""/>
              <a:tabLst>
                <a:tab pos="457200" algn="l"/>
              </a:tabLst>
            </a:pPr>
            <a:r>
              <a:rPr lang="en-US" dirty="0">
                <a:solidFill>
                  <a:srgbClr val="000000"/>
                </a:solidFill>
              </a:rPr>
              <a:t>MAT Contract vs. Informed Consent</a:t>
            </a:r>
          </a:p>
          <a:p>
            <a:pPr marL="342900" marR="0" lvl="0" indent="-342900">
              <a:spcBef>
                <a:spcPts val="2400"/>
              </a:spcBef>
              <a:spcAft>
                <a:spcPts val="0"/>
              </a:spcAft>
              <a:buSzPct val="100000"/>
              <a:buFont typeface="Symbol" panose="05050102010706020507" pitchFamily="18" charset="2"/>
              <a:buChar char=""/>
              <a:tabLst>
                <a:tab pos="457200" algn="l"/>
              </a:tabLst>
            </a:pPr>
            <a:r>
              <a:rPr lang="en-US" dirty="0">
                <a:solidFill>
                  <a:srgbClr val="000000"/>
                </a:solidFill>
              </a:rPr>
              <a:t>Set expectations</a:t>
            </a:r>
          </a:p>
        </p:txBody>
      </p:sp>
      <p:sp>
        <p:nvSpPr>
          <p:cNvPr id="4" name="Slide Number Placeholder 3">
            <a:extLst>
              <a:ext uri="{FF2B5EF4-FFF2-40B4-BE49-F238E27FC236}">
                <a16:creationId xmlns:a16="http://schemas.microsoft.com/office/drawing/2014/main" id="{1A012332-99BB-1D4B-8EEA-07614FD194A8}"/>
              </a:ext>
            </a:extLst>
          </p:cNvPr>
          <p:cNvSpPr>
            <a:spLocks noGrp="1"/>
          </p:cNvSpPr>
          <p:nvPr>
            <p:ph type="sldNum" sz="quarter" idx="12"/>
          </p:nvPr>
        </p:nvSpPr>
        <p:spPr/>
        <p:txBody>
          <a:bodyPr/>
          <a:lstStyle/>
          <a:p>
            <a:fld id="{3CD2DEDC-25CC-0849-B9FF-1985DFCBBFEC}" type="slidenum">
              <a:rPr lang="en-US" smtClean="0"/>
              <a:pPr/>
              <a:t>10</a:t>
            </a:fld>
            <a:endParaRPr lang="en-US"/>
          </a:p>
        </p:txBody>
      </p:sp>
    </p:spTree>
    <p:extLst>
      <p:ext uri="{BB962C8B-B14F-4D97-AF65-F5344CB8AC3E}">
        <p14:creationId xmlns:p14="http://schemas.microsoft.com/office/powerpoint/2010/main" val="831498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69ED9-26CA-F659-9D3D-2D881F63BAC5}"/>
              </a:ext>
            </a:extLst>
          </p:cNvPr>
          <p:cNvSpPr>
            <a:spLocks noGrp="1"/>
          </p:cNvSpPr>
          <p:nvPr>
            <p:ph type="title"/>
          </p:nvPr>
        </p:nvSpPr>
        <p:spPr/>
        <p:txBody>
          <a:bodyPr/>
          <a:lstStyle/>
          <a:p>
            <a:r>
              <a:rPr lang="en-US" dirty="0"/>
              <a:t>Pitfalls</a:t>
            </a:r>
          </a:p>
        </p:txBody>
      </p:sp>
      <p:sp>
        <p:nvSpPr>
          <p:cNvPr id="3" name="Content Placeholder 2">
            <a:extLst>
              <a:ext uri="{FF2B5EF4-FFF2-40B4-BE49-F238E27FC236}">
                <a16:creationId xmlns:a16="http://schemas.microsoft.com/office/drawing/2014/main" id="{8C687C6C-DF63-7DC0-25BC-5400F893816D}"/>
              </a:ext>
            </a:extLst>
          </p:cNvPr>
          <p:cNvSpPr>
            <a:spLocks noGrp="1"/>
          </p:cNvSpPr>
          <p:nvPr>
            <p:ph idx="1"/>
          </p:nvPr>
        </p:nvSpPr>
        <p:spPr>
          <a:xfrm>
            <a:off x="1415139" y="1433945"/>
            <a:ext cx="10645055" cy="5235795"/>
          </a:xfrm>
        </p:spPr>
        <p:txBody>
          <a:bodyPr>
            <a:normAutofit/>
          </a:bodyPr>
          <a:lstStyle/>
          <a:p>
            <a:pPr marR="0" lvl="0">
              <a:spcBef>
                <a:spcPts val="2400"/>
              </a:spcBef>
              <a:buSzPct val="100000"/>
              <a:tabLst>
                <a:tab pos="457200" algn="l"/>
              </a:tabLst>
            </a:pPr>
            <a:r>
              <a:rPr lang="en-US" dirty="0">
                <a:solidFill>
                  <a:srgbClr val="000000"/>
                </a:solidFill>
              </a:rPr>
              <a:t>People with lived experience</a:t>
            </a:r>
          </a:p>
          <a:p>
            <a:pPr marR="0" lvl="0">
              <a:spcBef>
                <a:spcPts val="2400"/>
              </a:spcBef>
              <a:buSzPct val="100000"/>
              <a:tabLst>
                <a:tab pos="457200" algn="l"/>
              </a:tabLst>
            </a:pPr>
            <a:r>
              <a:rPr lang="en-US" dirty="0">
                <a:solidFill>
                  <a:srgbClr val="000000"/>
                </a:solidFill>
              </a:rPr>
              <a:t>Administrative hurdles</a:t>
            </a:r>
          </a:p>
          <a:p>
            <a:pPr marR="0" lvl="0">
              <a:spcBef>
                <a:spcPts val="2400"/>
              </a:spcBef>
              <a:buSzPct val="100000"/>
              <a:tabLst>
                <a:tab pos="457200" algn="l"/>
              </a:tabLst>
            </a:pPr>
            <a:r>
              <a:rPr lang="en-US" dirty="0">
                <a:solidFill>
                  <a:srgbClr val="000000"/>
                </a:solidFill>
              </a:rPr>
              <a:t>Social determinants of health</a:t>
            </a:r>
          </a:p>
          <a:p>
            <a:pPr marR="0" lvl="0">
              <a:spcBef>
                <a:spcPts val="2400"/>
              </a:spcBef>
              <a:buSzPct val="100000"/>
              <a:tabLst>
                <a:tab pos="457200" algn="l"/>
              </a:tabLst>
            </a:pPr>
            <a:r>
              <a:rPr lang="en-US" dirty="0">
                <a:solidFill>
                  <a:srgbClr val="000000"/>
                </a:solidFill>
              </a:rPr>
              <a:t>Trauma informed care</a:t>
            </a:r>
          </a:p>
          <a:p>
            <a:pPr>
              <a:spcBef>
                <a:spcPts val="2400"/>
              </a:spcBef>
              <a:buSzPct val="100000"/>
              <a:tabLst>
                <a:tab pos="457200" algn="l"/>
              </a:tabLst>
            </a:pPr>
            <a:r>
              <a:rPr lang="en-US" dirty="0">
                <a:solidFill>
                  <a:srgbClr val="000000"/>
                </a:solidFill>
              </a:rPr>
              <a:t>Stigma</a:t>
            </a:r>
          </a:p>
        </p:txBody>
      </p:sp>
      <p:sp>
        <p:nvSpPr>
          <p:cNvPr id="4" name="Slide Number Placeholder 3">
            <a:extLst>
              <a:ext uri="{FF2B5EF4-FFF2-40B4-BE49-F238E27FC236}">
                <a16:creationId xmlns:a16="http://schemas.microsoft.com/office/drawing/2014/main" id="{1A012332-99BB-1D4B-8EEA-07614FD194A8}"/>
              </a:ext>
            </a:extLst>
          </p:cNvPr>
          <p:cNvSpPr>
            <a:spLocks noGrp="1"/>
          </p:cNvSpPr>
          <p:nvPr>
            <p:ph type="sldNum" sz="quarter" idx="12"/>
          </p:nvPr>
        </p:nvSpPr>
        <p:spPr/>
        <p:txBody>
          <a:bodyPr/>
          <a:lstStyle/>
          <a:p>
            <a:fld id="{3CD2DEDC-25CC-0849-B9FF-1985DFCBBFEC}" type="slidenum">
              <a:rPr lang="en-US" smtClean="0"/>
              <a:pPr/>
              <a:t>11</a:t>
            </a:fld>
            <a:endParaRPr lang="en-US" dirty="0"/>
          </a:p>
        </p:txBody>
      </p:sp>
    </p:spTree>
    <p:extLst>
      <p:ext uri="{BB962C8B-B14F-4D97-AF65-F5344CB8AC3E}">
        <p14:creationId xmlns:p14="http://schemas.microsoft.com/office/powerpoint/2010/main" val="66976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69ED9-26CA-F659-9D3D-2D881F63BAC5}"/>
              </a:ext>
            </a:extLst>
          </p:cNvPr>
          <p:cNvSpPr>
            <a:spLocks noGrp="1"/>
          </p:cNvSpPr>
          <p:nvPr>
            <p:ph type="title"/>
          </p:nvPr>
        </p:nvSpPr>
        <p:spPr/>
        <p:txBody>
          <a:bodyPr/>
          <a:lstStyle/>
          <a:p>
            <a:r>
              <a:rPr lang="en-US" dirty="0"/>
              <a:t>Patient Support</a:t>
            </a:r>
          </a:p>
        </p:txBody>
      </p:sp>
      <p:sp>
        <p:nvSpPr>
          <p:cNvPr id="3" name="Content Placeholder 2">
            <a:extLst>
              <a:ext uri="{FF2B5EF4-FFF2-40B4-BE49-F238E27FC236}">
                <a16:creationId xmlns:a16="http://schemas.microsoft.com/office/drawing/2014/main" id="{8C687C6C-DF63-7DC0-25BC-5400F893816D}"/>
              </a:ext>
            </a:extLst>
          </p:cNvPr>
          <p:cNvSpPr>
            <a:spLocks noGrp="1"/>
          </p:cNvSpPr>
          <p:nvPr>
            <p:ph idx="1"/>
          </p:nvPr>
        </p:nvSpPr>
        <p:spPr>
          <a:xfrm>
            <a:off x="1415139" y="1433945"/>
            <a:ext cx="10645055" cy="5235795"/>
          </a:xfrm>
        </p:spPr>
        <p:txBody>
          <a:bodyPr>
            <a:normAutofit/>
          </a:bodyPr>
          <a:lstStyle/>
          <a:p>
            <a:pPr marL="342900" marR="0" lvl="0" indent="-342900">
              <a:spcBef>
                <a:spcPts val="2400"/>
              </a:spcBef>
              <a:spcAft>
                <a:spcPts val="0"/>
              </a:spcAft>
              <a:buSzPct val="100000"/>
              <a:buFont typeface="Symbol" panose="05050102010706020507" pitchFamily="18" charset="2"/>
              <a:buChar char=""/>
              <a:tabLst>
                <a:tab pos="457200" algn="l"/>
              </a:tabLst>
            </a:pPr>
            <a:r>
              <a:rPr lang="en-US" dirty="0">
                <a:solidFill>
                  <a:srgbClr val="000000"/>
                </a:solidFill>
              </a:rPr>
              <a:t>Peer recovery professionals</a:t>
            </a:r>
          </a:p>
          <a:p>
            <a:pPr marL="342900" marR="0" lvl="0" indent="-342900">
              <a:spcBef>
                <a:spcPts val="2400"/>
              </a:spcBef>
              <a:spcAft>
                <a:spcPts val="0"/>
              </a:spcAft>
              <a:buSzPct val="100000"/>
              <a:buFont typeface="Symbol" panose="05050102010706020507" pitchFamily="18" charset="2"/>
              <a:buChar char=""/>
              <a:tabLst>
                <a:tab pos="457200" algn="l"/>
              </a:tabLst>
            </a:pPr>
            <a:r>
              <a:rPr lang="en-US" dirty="0">
                <a:solidFill>
                  <a:srgbClr val="000000"/>
                </a:solidFill>
              </a:rPr>
              <a:t>Behavioral health</a:t>
            </a:r>
          </a:p>
          <a:p>
            <a:pPr marL="342900" marR="0" lvl="0" indent="-342900">
              <a:spcBef>
                <a:spcPts val="2400"/>
              </a:spcBef>
              <a:spcAft>
                <a:spcPts val="0"/>
              </a:spcAft>
              <a:buSzPct val="100000"/>
              <a:buFont typeface="Symbol" panose="05050102010706020507" pitchFamily="18" charset="2"/>
              <a:buChar char=""/>
              <a:tabLst>
                <a:tab pos="457200" algn="l"/>
              </a:tabLst>
            </a:pPr>
            <a:r>
              <a:rPr lang="en-US" dirty="0">
                <a:solidFill>
                  <a:srgbClr val="000000"/>
                </a:solidFill>
              </a:rPr>
              <a:t>Federally Qualified Health Center (FQHC)</a:t>
            </a:r>
          </a:p>
          <a:p>
            <a:pPr marL="342900" marR="0" lvl="0" indent="-342900">
              <a:spcBef>
                <a:spcPts val="2400"/>
              </a:spcBef>
              <a:spcAft>
                <a:spcPts val="0"/>
              </a:spcAft>
              <a:buSzPct val="100000"/>
              <a:buFont typeface="Symbol" panose="05050102010706020507" pitchFamily="18" charset="2"/>
              <a:buChar char=""/>
              <a:tabLst>
                <a:tab pos="457200" algn="l"/>
              </a:tabLst>
            </a:pPr>
            <a:r>
              <a:rPr lang="en-US" dirty="0">
                <a:solidFill>
                  <a:srgbClr val="000000"/>
                </a:solidFill>
              </a:rPr>
              <a:t>OTP</a:t>
            </a:r>
          </a:p>
          <a:p>
            <a:pPr marL="342900" marR="0" lvl="0" indent="-342900">
              <a:spcBef>
                <a:spcPts val="2400"/>
              </a:spcBef>
              <a:spcAft>
                <a:spcPts val="0"/>
              </a:spcAft>
              <a:buSzPct val="100000"/>
              <a:buFont typeface="Symbol" panose="05050102010706020507" pitchFamily="18" charset="2"/>
              <a:buChar char=""/>
              <a:tabLst>
                <a:tab pos="457200" algn="l"/>
              </a:tabLst>
            </a:pPr>
            <a:r>
              <a:rPr lang="en-US" dirty="0">
                <a:solidFill>
                  <a:srgbClr val="000000"/>
                </a:solidFill>
              </a:rPr>
              <a:t>Programs offering IOPs</a:t>
            </a:r>
          </a:p>
          <a:p>
            <a:pPr marL="342900" marR="0" lvl="0" indent="-342900">
              <a:spcBef>
                <a:spcPts val="2400"/>
              </a:spcBef>
              <a:spcAft>
                <a:spcPts val="0"/>
              </a:spcAft>
              <a:buSzPct val="100000"/>
              <a:buFont typeface="Symbol" panose="05050102010706020507" pitchFamily="18" charset="2"/>
              <a:buChar char=""/>
              <a:tabLst>
                <a:tab pos="457200" algn="l"/>
              </a:tabLst>
            </a:pPr>
            <a:r>
              <a:rPr lang="en-US" dirty="0">
                <a:solidFill>
                  <a:srgbClr val="000000"/>
                </a:solidFill>
              </a:rPr>
              <a:t>Rehab and detox</a:t>
            </a:r>
            <a:endParaRPr lang="en-US" dirty="0">
              <a:solidFill>
                <a:srgbClr val="000000"/>
              </a:solidFill>
              <a:highlight>
                <a:srgbClr val="FFFF00"/>
              </a:highlight>
            </a:endParaRPr>
          </a:p>
          <a:p>
            <a:pPr marL="342900" marR="0" lvl="0" indent="-342900">
              <a:spcBef>
                <a:spcPts val="0"/>
              </a:spcBef>
              <a:spcAft>
                <a:spcPts val="0"/>
              </a:spcAft>
              <a:buSzPts val="1000"/>
              <a:buFont typeface="Symbol" panose="05050102010706020507" pitchFamily="18" charset="2"/>
              <a:buChar char=""/>
              <a:tabLst>
                <a:tab pos="457200" algn="l"/>
              </a:tabLst>
            </a:pPr>
            <a:endParaRPr lang="en-US" dirty="0">
              <a:solidFill>
                <a:srgbClr val="000000"/>
              </a:solidFill>
              <a:highlight>
                <a:srgbClr val="FFFF00"/>
              </a:highlight>
            </a:endParaRPr>
          </a:p>
        </p:txBody>
      </p:sp>
      <p:sp>
        <p:nvSpPr>
          <p:cNvPr id="4" name="Slide Number Placeholder 3">
            <a:extLst>
              <a:ext uri="{FF2B5EF4-FFF2-40B4-BE49-F238E27FC236}">
                <a16:creationId xmlns:a16="http://schemas.microsoft.com/office/drawing/2014/main" id="{1A012332-99BB-1D4B-8EEA-07614FD194A8}"/>
              </a:ext>
            </a:extLst>
          </p:cNvPr>
          <p:cNvSpPr>
            <a:spLocks noGrp="1"/>
          </p:cNvSpPr>
          <p:nvPr>
            <p:ph type="sldNum" sz="quarter" idx="12"/>
          </p:nvPr>
        </p:nvSpPr>
        <p:spPr/>
        <p:txBody>
          <a:bodyPr/>
          <a:lstStyle/>
          <a:p>
            <a:fld id="{3CD2DEDC-25CC-0849-B9FF-1985DFCBBFEC}" type="slidenum">
              <a:rPr lang="en-US" smtClean="0"/>
              <a:pPr/>
              <a:t>12</a:t>
            </a:fld>
            <a:endParaRPr lang="en-US" dirty="0"/>
          </a:p>
        </p:txBody>
      </p:sp>
    </p:spTree>
    <p:extLst>
      <p:ext uri="{BB962C8B-B14F-4D97-AF65-F5344CB8AC3E}">
        <p14:creationId xmlns:p14="http://schemas.microsoft.com/office/powerpoint/2010/main" val="67339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7A9EE193-5956-48AF-8EDE-DD7DB2DD3D1B}"/>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7835" b="30609"/>
          <a:stretch/>
        </p:blipFill>
        <p:spPr>
          <a:xfrm>
            <a:off x="0" y="0"/>
            <a:ext cx="12192000" cy="5006017"/>
          </a:xfrm>
        </p:spPr>
      </p:pic>
      <p:cxnSp>
        <p:nvCxnSpPr>
          <p:cNvPr id="13" name="Straight Connector 12">
            <a:extLst>
              <a:ext uri="{FF2B5EF4-FFF2-40B4-BE49-F238E27FC236}">
                <a16:creationId xmlns:a16="http://schemas.microsoft.com/office/drawing/2014/main" id="{55E672DC-25B5-4CF2-8BAF-EAF35E83B493}"/>
              </a:ext>
            </a:extLst>
          </p:cNvPr>
          <p:cNvCxnSpPr>
            <a:cxnSpLocks/>
          </p:cNvCxnSpPr>
          <p:nvPr/>
        </p:nvCxnSpPr>
        <p:spPr>
          <a:xfrm>
            <a:off x="404033" y="5959757"/>
            <a:ext cx="6960596"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Slide Number Placeholder 3">
            <a:extLst>
              <a:ext uri="{FF2B5EF4-FFF2-40B4-BE49-F238E27FC236}">
                <a16:creationId xmlns:a16="http://schemas.microsoft.com/office/drawing/2014/main" id="{6FD22D8F-A9E4-8ADF-A1C2-B20B91DAC5B0}"/>
              </a:ext>
            </a:extLst>
          </p:cNvPr>
          <p:cNvSpPr txBox="1">
            <a:spLocks/>
          </p:cNvSpPr>
          <p:nvPr/>
        </p:nvSpPr>
        <p:spPr>
          <a:xfrm>
            <a:off x="287947" y="6486003"/>
            <a:ext cx="724424"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2DEDC-25CC-0849-B9FF-1985DFCBBFEC}" type="slidenum">
              <a:rPr lang="en-US" sz="1050" smtClean="0">
                <a:latin typeface="Arial" panose="020B0604020202020204" pitchFamily="34" charset="0"/>
                <a:cs typeface="Arial" panose="020B0604020202020204" pitchFamily="34" charset="0"/>
              </a:rPr>
              <a:pPr/>
              <a:t>13</a:t>
            </a:fld>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182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19FDD0-73F0-4390-3079-81F6DF01FE62}"/>
              </a:ext>
            </a:extLst>
          </p:cNvPr>
          <p:cNvSpPr>
            <a:spLocks noGrp="1"/>
          </p:cNvSpPr>
          <p:nvPr>
            <p:ph type="title"/>
          </p:nvPr>
        </p:nvSpPr>
        <p:spPr>
          <a:xfrm>
            <a:off x="124924" y="492125"/>
            <a:ext cx="11288560" cy="549275"/>
          </a:xfrm>
        </p:spPr>
        <p:txBody>
          <a:bodyPr>
            <a:normAutofit fontScale="90000"/>
          </a:bodyPr>
          <a:lstStyle/>
          <a:p>
            <a:r>
              <a:rPr lang="en-US">
                <a:solidFill>
                  <a:schemeClr val="accent1"/>
                </a:solidFill>
              </a:rPr>
              <a:t>History and Gaps</a:t>
            </a:r>
            <a:br>
              <a:rPr lang="en-US"/>
            </a:br>
            <a:endParaRPr lang="en-US" sz="2700">
              <a:solidFill>
                <a:schemeClr val="accent2"/>
              </a:solidFill>
            </a:endParaRPr>
          </a:p>
        </p:txBody>
      </p:sp>
      <p:sp>
        <p:nvSpPr>
          <p:cNvPr id="2" name="TextBox 1">
            <a:extLst>
              <a:ext uri="{FF2B5EF4-FFF2-40B4-BE49-F238E27FC236}">
                <a16:creationId xmlns:a16="http://schemas.microsoft.com/office/drawing/2014/main" id="{9BAC520B-25D7-ED05-D4F8-58D5B9208E29}"/>
              </a:ext>
            </a:extLst>
          </p:cNvPr>
          <p:cNvSpPr txBox="1"/>
          <p:nvPr/>
        </p:nvSpPr>
        <p:spPr>
          <a:xfrm>
            <a:off x="609600" y="1811044"/>
            <a:ext cx="10803884" cy="4093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2016: Department of Corrections and Rehabilitation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number of people in North Dakota’s prisons and jails on probation and on parole was increasing</a:t>
            </a:r>
            <a:r>
              <a:rPr lang="en-US" sz="2000" dirty="0">
                <a:solidFill>
                  <a:prstClr val="black"/>
                </a:solidFill>
                <a:latin typeface="Calibri" panose="020F0502020204030204"/>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it is projected to grow by 36% by FY 2022 at a cost of $115 million. The use of prisons for those violating supervision conditions and committing lower-level nonviolent offenses, paired with a lack of sufficient community behavioral health services for individuals with mental illness and substance use disorders (SUDs), hinders the state's ability to reduce recidivism or reduce growth.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Reinvest the dollars that were designated for prison and invest in community-based behavioral health (BH) support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2018: Behavioral Health System Study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Identified that the behavioral health system was primarily crisis oriented and paid inadequate attention to rehabilitative and community-based services. </a:t>
            </a:r>
          </a:p>
        </p:txBody>
      </p:sp>
      <p:sp>
        <p:nvSpPr>
          <p:cNvPr id="4" name="Slide Number Placeholder 3">
            <a:extLst>
              <a:ext uri="{FF2B5EF4-FFF2-40B4-BE49-F238E27FC236}">
                <a16:creationId xmlns:a16="http://schemas.microsoft.com/office/drawing/2014/main" id="{10F9D035-625B-56DC-8BF9-64F18488F99D}"/>
              </a:ext>
            </a:extLst>
          </p:cNvPr>
          <p:cNvSpPr txBox="1">
            <a:spLocks/>
          </p:cNvSpPr>
          <p:nvPr/>
        </p:nvSpPr>
        <p:spPr>
          <a:xfrm>
            <a:off x="287947" y="6486003"/>
            <a:ext cx="724424"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2DEDC-25CC-0849-B9FF-1985DFCBBFEC}" type="slidenum">
              <a:rPr lang="en-US" sz="1050" smtClean="0">
                <a:latin typeface="Arial" panose="020B0604020202020204" pitchFamily="34" charset="0"/>
                <a:cs typeface="Arial" panose="020B0604020202020204" pitchFamily="34" charset="0"/>
              </a:rPr>
              <a:pPr/>
              <a:t>14</a:t>
            </a:fld>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9078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63DA3BE-026F-4FFF-9647-110EB048AC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9599"/>
            <a:ext cx="7052486"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B1AFA40-2548-4FDC-A89E-9F7464BF0FEE}"/>
              </a:ext>
            </a:extLst>
          </p:cNvPr>
          <p:cNvSpPr>
            <a:spLocks noGrp="1"/>
          </p:cNvSpPr>
          <p:nvPr>
            <p:ph type="title"/>
          </p:nvPr>
        </p:nvSpPr>
        <p:spPr>
          <a:xfrm>
            <a:off x="289248" y="1123837"/>
            <a:ext cx="6451110" cy="1255469"/>
          </a:xfrm>
        </p:spPr>
        <p:txBody>
          <a:bodyPr>
            <a:normAutofit fontScale="90000"/>
          </a:bodyPr>
          <a:lstStyle/>
          <a:p>
            <a:r>
              <a:rPr lang="en-US">
                <a:latin typeface="Arial" panose="020B0604020202020204" pitchFamily="34" charset="0"/>
                <a:cs typeface="Arial" panose="020B0604020202020204" pitchFamily="34" charset="0"/>
              </a:rPr>
              <a:t>North Dakota Behavioral Health System Study</a:t>
            </a:r>
            <a:br>
              <a:rPr lang="en-US" sz="2500">
                <a:latin typeface="Arial" panose="020B0604020202020204" pitchFamily="34" charset="0"/>
                <a:cs typeface="Arial" panose="020B0604020202020204" pitchFamily="34" charset="0"/>
              </a:rPr>
            </a:br>
            <a:r>
              <a:rPr lang="en-US" sz="2500">
                <a:latin typeface="Arial" panose="020B0604020202020204" pitchFamily="34" charset="0"/>
                <a:cs typeface="Arial" panose="020B0604020202020204" pitchFamily="34" charset="0"/>
              </a:rPr>
              <a:t>April 2018</a:t>
            </a:r>
          </a:p>
        </p:txBody>
      </p:sp>
      <p:sp>
        <p:nvSpPr>
          <p:cNvPr id="9" name="Content Placeholder 8">
            <a:extLst>
              <a:ext uri="{FF2B5EF4-FFF2-40B4-BE49-F238E27FC236}">
                <a16:creationId xmlns:a16="http://schemas.microsoft.com/office/drawing/2014/main" id="{7A4E8DC0-6241-4927-BAFE-2B39A2B57CED}"/>
              </a:ext>
            </a:extLst>
          </p:cNvPr>
          <p:cNvSpPr>
            <a:spLocks noGrp="1"/>
          </p:cNvSpPr>
          <p:nvPr>
            <p:ph idx="1"/>
          </p:nvPr>
        </p:nvSpPr>
        <p:spPr>
          <a:xfrm>
            <a:off x="289248" y="2510395"/>
            <a:ext cx="6451109" cy="3274586"/>
          </a:xfrm>
        </p:spPr>
        <p:txBody>
          <a:bodyPr anchor="t">
            <a:normAutofit/>
          </a:bodyPr>
          <a:lstStyle/>
          <a:p>
            <a:pPr>
              <a:lnSpc>
                <a:spcPct val="114000"/>
              </a:lnSpc>
            </a:pPr>
            <a:r>
              <a:rPr lang="en-US" dirty="0">
                <a:solidFill>
                  <a:schemeClr val="bg1"/>
                </a:solidFill>
              </a:rPr>
              <a:t>“A well-functioning behavioral health system attends not only to the intensive needs of children, youth, and adults with serious mental health conditions and SUDs but also to the outpatient and community-based service and support needs of individuals and, critically, to the social and emotional well-being of the majority of the population who have not been diagnosed with a BH condition—especially children, youth, and young adults.”</a:t>
            </a:r>
          </a:p>
        </p:txBody>
      </p:sp>
      <p:pic>
        <p:nvPicPr>
          <p:cNvPr id="7" name="Content Placeholder 3">
            <a:extLst>
              <a:ext uri="{FF2B5EF4-FFF2-40B4-BE49-F238E27FC236}">
                <a16:creationId xmlns:a16="http://schemas.microsoft.com/office/drawing/2014/main" id="{B6B10FAE-1A44-4716-A424-4D0E0266DB70}"/>
              </a:ext>
            </a:extLst>
          </p:cNvPr>
          <p:cNvPicPr>
            <a:picLocks noChangeAspect="1"/>
          </p:cNvPicPr>
          <p:nvPr/>
        </p:nvPicPr>
        <p:blipFill>
          <a:blip r:embed="rId2"/>
          <a:stretch>
            <a:fillRect/>
          </a:stretch>
        </p:blipFill>
        <p:spPr>
          <a:xfrm>
            <a:off x="7552944" y="939209"/>
            <a:ext cx="3778286" cy="4971429"/>
          </a:xfrm>
          <a:prstGeom prst="rect">
            <a:avLst/>
          </a:prstGeom>
        </p:spPr>
      </p:pic>
      <p:sp>
        <p:nvSpPr>
          <p:cNvPr id="3" name="Slide Number Placeholder 3">
            <a:extLst>
              <a:ext uri="{FF2B5EF4-FFF2-40B4-BE49-F238E27FC236}">
                <a16:creationId xmlns:a16="http://schemas.microsoft.com/office/drawing/2014/main" id="{01E33B29-EE97-4CBE-3467-764134F12BC8}"/>
              </a:ext>
            </a:extLst>
          </p:cNvPr>
          <p:cNvSpPr txBox="1">
            <a:spLocks/>
          </p:cNvSpPr>
          <p:nvPr/>
        </p:nvSpPr>
        <p:spPr>
          <a:xfrm>
            <a:off x="287947" y="6486003"/>
            <a:ext cx="724424"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2DEDC-25CC-0849-B9FF-1985DFCBBFEC}" type="slidenum">
              <a:rPr lang="en-US" sz="1050" smtClean="0">
                <a:latin typeface="Arial" panose="020B0604020202020204" pitchFamily="34" charset="0"/>
                <a:cs typeface="Arial" panose="020B0604020202020204" pitchFamily="34" charset="0"/>
              </a:rPr>
              <a:pPr/>
              <a:t>15</a:t>
            </a:fld>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4092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F02EB4-70F7-01C5-0CC2-2B8F1B06767B}"/>
              </a:ext>
            </a:extLst>
          </p:cNvPr>
          <p:cNvSpPr>
            <a:spLocks noGrp="1"/>
          </p:cNvSpPr>
          <p:nvPr>
            <p:ph idx="1"/>
          </p:nvPr>
        </p:nvSpPr>
        <p:spPr>
          <a:xfrm>
            <a:off x="121920" y="1706880"/>
            <a:ext cx="11879580" cy="5010912"/>
          </a:xfrm>
          <a:solidFill>
            <a:schemeClr val="bg1"/>
          </a:solidFill>
        </p:spPr>
        <p:txBody>
          <a:bodyPr>
            <a:normAutofit/>
          </a:bodyPr>
          <a:lstStyle/>
          <a:p>
            <a:pPr marL="0" indent="0">
              <a:lnSpc>
                <a:spcPct val="110000"/>
              </a:lnSpc>
              <a:spcBef>
                <a:spcPts val="0"/>
              </a:spcBef>
              <a:buNone/>
            </a:pPr>
            <a:r>
              <a:rPr lang="en-US" sz="2700" dirty="0"/>
              <a:t>Changing the systems response to people that are struggling with addiction and mental health, connection to recovery support services </a:t>
            </a:r>
          </a:p>
          <a:p>
            <a:pPr marL="0" indent="0">
              <a:lnSpc>
                <a:spcPct val="110000"/>
              </a:lnSpc>
              <a:spcBef>
                <a:spcPts val="0"/>
              </a:spcBef>
              <a:buNone/>
            </a:pPr>
            <a:endParaRPr lang="en-US" sz="2700" dirty="0"/>
          </a:p>
          <a:p>
            <a:pPr lvl="1">
              <a:lnSpc>
                <a:spcPct val="110000"/>
              </a:lnSpc>
              <a:spcBef>
                <a:spcPts val="0"/>
              </a:spcBef>
            </a:pPr>
            <a:r>
              <a:rPr lang="en-US" sz="2700" dirty="0"/>
              <a:t>Invest in community-based solutions, regionally focused across North Dakota</a:t>
            </a:r>
          </a:p>
          <a:p>
            <a:pPr lvl="1">
              <a:lnSpc>
                <a:spcPct val="110000"/>
              </a:lnSpc>
              <a:spcBef>
                <a:spcPts val="0"/>
              </a:spcBef>
            </a:pPr>
            <a:r>
              <a:rPr lang="en-US" sz="2700" dirty="0"/>
              <a:t>Engage with faith-based, culturally-specific groups, private providers that are interested in providing services</a:t>
            </a:r>
          </a:p>
          <a:p>
            <a:pPr lvl="2">
              <a:lnSpc>
                <a:spcPct val="110000"/>
              </a:lnSpc>
              <a:spcBef>
                <a:spcPts val="0"/>
              </a:spcBef>
            </a:pPr>
            <a:r>
              <a:rPr lang="en-US" sz="2300" dirty="0"/>
              <a:t>Provide training and ongoing technical assistance and support</a:t>
            </a:r>
          </a:p>
          <a:p>
            <a:pPr lvl="2">
              <a:lnSpc>
                <a:spcPct val="110000"/>
              </a:lnSpc>
              <a:spcBef>
                <a:spcPts val="0"/>
              </a:spcBef>
            </a:pPr>
            <a:r>
              <a:rPr lang="en-US" sz="2300" dirty="0"/>
              <a:t>Funding for services </a:t>
            </a:r>
          </a:p>
          <a:p>
            <a:pPr lvl="2">
              <a:lnSpc>
                <a:spcPct val="110000"/>
              </a:lnSpc>
              <a:spcBef>
                <a:spcPts val="0"/>
              </a:spcBef>
            </a:pPr>
            <a:r>
              <a:rPr lang="en-US" sz="2300" dirty="0"/>
              <a:t>Provider guidance</a:t>
            </a:r>
          </a:p>
          <a:p>
            <a:pPr lvl="1">
              <a:lnSpc>
                <a:spcPct val="110000"/>
              </a:lnSpc>
              <a:spcBef>
                <a:spcPts val="0"/>
              </a:spcBef>
            </a:pPr>
            <a:endParaRPr lang="en-US" sz="2700" b="1" dirty="0"/>
          </a:p>
          <a:p>
            <a:pPr marL="457200" lvl="1" indent="0">
              <a:lnSpc>
                <a:spcPct val="110000"/>
              </a:lnSpc>
              <a:spcBef>
                <a:spcPts val="0"/>
              </a:spcBef>
              <a:buNone/>
            </a:pPr>
            <a:endParaRPr lang="en-US" sz="2700" b="1" dirty="0"/>
          </a:p>
          <a:p>
            <a:pPr lvl="1">
              <a:lnSpc>
                <a:spcPct val="110000"/>
              </a:lnSpc>
              <a:spcBef>
                <a:spcPts val="0"/>
              </a:spcBef>
            </a:pPr>
            <a:endParaRPr lang="en-US" sz="2500" b="1" dirty="0"/>
          </a:p>
          <a:p>
            <a:pPr marL="457200" lvl="1" indent="0">
              <a:lnSpc>
                <a:spcPct val="110000"/>
              </a:lnSpc>
              <a:spcBef>
                <a:spcPts val="0"/>
              </a:spcBef>
              <a:buNone/>
            </a:pPr>
            <a:endParaRPr lang="en-US" sz="2500" b="1" dirty="0"/>
          </a:p>
          <a:p>
            <a:pPr>
              <a:lnSpc>
                <a:spcPct val="110000"/>
              </a:lnSpc>
              <a:spcBef>
                <a:spcPts val="0"/>
              </a:spcBef>
            </a:pPr>
            <a:endParaRPr lang="en-US" sz="2900" b="1" dirty="0"/>
          </a:p>
        </p:txBody>
      </p:sp>
      <p:sp>
        <p:nvSpPr>
          <p:cNvPr id="3" name="Title 2">
            <a:extLst>
              <a:ext uri="{FF2B5EF4-FFF2-40B4-BE49-F238E27FC236}">
                <a16:creationId xmlns:a16="http://schemas.microsoft.com/office/drawing/2014/main" id="{99294F4C-7955-1CC2-187E-70715BAF250B}"/>
              </a:ext>
            </a:extLst>
          </p:cNvPr>
          <p:cNvSpPr>
            <a:spLocks noGrp="1"/>
          </p:cNvSpPr>
          <p:nvPr>
            <p:ph type="title"/>
          </p:nvPr>
        </p:nvSpPr>
        <p:spPr>
          <a:xfrm>
            <a:off x="451720" y="518738"/>
            <a:ext cx="9393616" cy="549275"/>
          </a:xfrm>
        </p:spPr>
        <p:txBody>
          <a:bodyPr>
            <a:noAutofit/>
          </a:bodyPr>
          <a:lstStyle/>
          <a:p>
            <a:r>
              <a:rPr lang="en-US" sz="8000" b="1"/>
              <a:t>Solutions</a:t>
            </a:r>
          </a:p>
        </p:txBody>
      </p:sp>
      <p:sp>
        <p:nvSpPr>
          <p:cNvPr id="4" name="Slide Number Placeholder 3">
            <a:extLst>
              <a:ext uri="{FF2B5EF4-FFF2-40B4-BE49-F238E27FC236}">
                <a16:creationId xmlns:a16="http://schemas.microsoft.com/office/drawing/2014/main" id="{1A576057-2C03-0B72-EDC3-ACBE91E19BF2}"/>
              </a:ext>
            </a:extLst>
          </p:cNvPr>
          <p:cNvSpPr txBox="1">
            <a:spLocks/>
          </p:cNvSpPr>
          <p:nvPr/>
        </p:nvSpPr>
        <p:spPr>
          <a:xfrm>
            <a:off x="287947" y="6486003"/>
            <a:ext cx="724424"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2DEDC-25CC-0849-B9FF-1985DFCBBFEC}" type="slidenum">
              <a:rPr lang="en-US" sz="1050" smtClean="0">
                <a:latin typeface="Arial" panose="020B0604020202020204" pitchFamily="34" charset="0"/>
                <a:cs typeface="Arial" panose="020B0604020202020204" pitchFamily="34" charset="0"/>
              </a:rPr>
              <a:pPr/>
              <a:t>16</a:t>
            </a:fld>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4711881"/>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561A1-706E-6E8B-D451-3A03FCB6E534}"/>
              </a:ext>
            </a:extLst>
          </p:cNvPr>
          <p:cNvSpPr>
            <a:spLocks noGrp="1"/>
          </p:cNvSpPr>
          <p:nvPr>
            <p:ph type="title"/>
          </p:nvPr>
        </p:nvSpPr>
        <p:spPr/>
        <p:txBody>
          <a:bodyPr>
            <a:noAutofit/>
          </a:bodyPr>
          <a:lstStyle/>
          <a:p>
            <a:r>
              <a:rPr lang="en-US" sz="8000">
                <a:latin typeface="Calibri heading"/>
              </a:rPr>
              <a:t>Decision Points</a:t>
            </a:r>
          </a:p>
        </p:txBody>
      </p:sp>
      <p:sp>
        <p:nvSpPr>
          <p:cNvPr id="3" name="Content Placeholder 2">
            <a:extLst>
              <a:ext uri="{FF2B5EF4-FFF2-40B4-BE49-F238E27FC236}">
                <a16:creationId xmlns:a16="http://schemas.microsoft.com/office/drawing/2014/main" id="{01D391DB-79A9-AB0C-9BC3-4E0A11C27416}"/>
              </a:ext>
            </a:extLst>
          </p:cNvPr>
          <p:cNvSpPr>
            <a:spLocks noGrp="1"/>
          </p:cNvSpPr>
          <p:nvPr>
            <p:ph idx="1"/>
          </p:nvPr>
        </p:nvSpPr>
        <p:spPr>
          <a:xfrm>
            <a:off x="778959" y="3161045"/>
            <a:ext cx="2417874" cy="3070900"/>
          </a:xfrm>
        </p:spPr>
        <p:txBody>
          <a:bodyPr/>
          <a:lstStyle/>
          <a:p>
            <a:pPr marL="0" indent="0">
              <a:buNone/>
            </a:pPr>
            <a:r>
              <a:rPr lang="en-US" dirty="0"/>
              <a:t>ND initially targeted people on parole and probation</a:t>
            </a:r>
          </a:p>
        </p:txBody>
      </p:sp>
      <p:sp>
        <p:nvSpPr>
          <p:cNvPr id="4" name="Content Placeholder 3">
            <a:extLst>
              <a:ext uri="{FF2B5EF4-FFF2-40B4-BE49-F238E27FC236}">
                <a16:creationId xmlns:a16="http://schemas.microsoft.com/office/drawing/2014/main" id="{6B0723CB-DF87-5A6D-C3EF-3B0D6573825D}"/>
              </a:ext>
            </a:extLst>
          </p:cNvPr>
          <p:cNvSpPr>
            <a:spLocks noGrp="1"/>
          </p:cNvSpPr>
          <p:nvPr>
            <p:ph idx="10"/>
          </p:nvPr>
        </p:nvSpPr>
        <p:spPr>
          <a:xfrm>
            <a:off x="778959" y="1957641"/>
            <a:ext cx="2417874" cy="1203405"/>
          </a:xfrm>
        </p:spPr>
        <p:txBody>
          <a:bodyPr/>
          <a:lstStyle/>
          <a:p>
            <a:pPr marL="0" indent="0">
              <a:buNone/>
            </a:pPr>
            <a:r>
              <a:rPr lang="en-US" dirty="0"/>
              <a:t>Who?</a:t>
            </a:r>
          </a:p>
        </p:txBody>
      </p:sp>
      <p:sp>
        <p:nvSpPr>
          <p:cNvPr id="5" name="Content Placeholder 4">
            <a:extLst>
              <a:ext uri="{FF2B5EF4-FFF2-40B4-BE49-F238E27FC236}">
                <a16:creationId xmlns:a16="http://schemas.microsoft.com/office/drawing/2014/main" id="{5CCDF050-BA88-417D-9C4A-5D414B52FA7F}"/>
              </a:ext>
            </a:extLst>
          </p:cNvPr>
          <p:cNvSpPr>
            <a:spLocks noGrp="1"/>
          </p:cNvSpPr>
          <p:nvPr>
            <p:ph idx="11"/>
          </p:nvPr>
        </p:nvSpPr>
        <p:spPr>
          <a:xfrm>
            <a:off x="4887063" y="3161045"/>
            <a:ext cx="2417874" cy="3061756"/>
          </a:xfrm>
        </p:spPr>
        <p:txBody>
          <a:bodyPr/>
          <a:lstStyle/>
          <a:p>
            <a:pPr marL="0" indent="0">
              <a:buNone/>
            </a:pPr>
            <a:r>
              <a:rPr lang="en-US" dirty="0"/>
              <a:t>Utilized a corrections assessment tool to identify those with most risks</a:t>
            </a:r>
          </a:p>
        </p:txBody>
      </p:sp>
      <p:sp>
        <p:nvSpPr>
          <p:cNvPr id="6" name="Content Placeholder 5">
            <a:extLst>
              <a:ext uri="{FF2B5EF4-FFF2-40B4-BE49-F238E27FC236}">
                <a16:creationId xmlns:a16="http://schemas.microsoft.com/office/drawing/2014/main" id="{069CF2D1-F327-81E9-59B6-8C4EA4EEE5AF}"/>
              </a:ext>
            </a:extLst>
          </p:cNvPr>
          <p:cNvSpPr>
            <a:spLocks noGrp="1"/>
          </p:cNvSpPr>
          <p:nvPr>
            <p:ph idx="12"/>
          </p:nvPr>
        </p:nvSpPr>
        <p:spPr>
          <a:xfrm>
            <a:off x="4887063" y="1957641"/>
            <a:ext cx="2417874" cy="1203405"/>
          </a:xfrm>
        </p:spPr>
        <p:txBody>
          <a:bodyPr/>
          <a:lstStyle/>
          <a:p>
            <a:pPr marL="0" indent="0">
              <a:buNone/>
            </a:pPr>
            <a:r>
              <a:rPr lang="en-US" dirty="0"/>
              <a:t>How?	</a:t>
            </a:r>
          </a:p>
        </p:txBody>
      </p:sp>
      <p:sp>
        <p:nvSpPr>
          <p:cNvPr id="7" name="Content Placeholder 6">
            <a:extLst>
              <a:ext uri="{FF2B5EF4-FFF2-40B4-BE49-F238E27FC236}">
                <a16:creationId xmlns:a16="http://schemas.microsoft.com/office/drawing/2014/main" id="{337E932B-432C-0D51-0853-8190DAF8DEA5}"/>
              </a:ext>
            </a:extLst>
          </p:cNvPr>
          <p:cNvSpPr>
            <a:spLocks noGrp="1"/>
          </p:cNvSpPr>
          <p:nvPr>
            <p:ph idx="13"/>
          </p:nvPr>
        </p:nvSpPr>
        <p:spPr>
          <a:xfrm>
            <a:off x="8713714" y="3073906"/>
            <a:ext cx="2417874" cy="3052612"/>
          </a:xfrm>
        </p:spPr>
        <p:txBody>
          <a:bodyPr/>
          <a:lstStyle/>
          <a:p>
            <a:pPr marL="0" indent="0">
              <a:buNone/>
            </a:pPr>
            <a:r>
              <a:rPr lang="en-US"/>
              <a:t>Care Coordination and Peer Support</a:t>
            </a:r>
          </a:p>
        </p:txBody>
      </p:sp>
      <p:sp>
        <p:nvSpPr>
          <p:cNvPr id="8" name="Content Placeholder 7">
            <a:extLst>
              <a:ext uri="{FF2B5EF4-FFF2-40B4-BE49-F238E27FC236}">
                <a16:creationId xmlns:a16="http://schemas.microsoft.com/office/drawing/2014/main" id="{F2B6693E-4857-767C-8C10-54096F6D3377}"/>
              </a:ext>
            </a:extLst>
          </p:cNvPr>
          <p:cNvSpPr>
            <a:spLocks noGrp="1"/>
          </p:cNvSpPr>
          <p:nvPr>
            <p:ph idx="14"/>
          </p:nvPr>
        </p:nvSpPr>
        <p:spPr>
          <a:xfrm>
            <a:off x="8713714" y="1957640"/>
            <a:ext cx="2417874" cy="1203405"/>
          </a:xfrm>
        </p:spPr>
        <p:txBody>
          <a:bodyPr/>
          <a:lstStyle/>
          <a:p>
            <a:pPr marL="0" indent="0">
              <a:buNone/>
            </a:pPr>
            <a:r>
              <a:rPr lang="en-US" dirty="0"/>
              <a:t>What?</a:t>
            </a:r>
          </a:p>
        </p:txBody>
      </p:sp>
      <p:sp>
        <p:nvSpPr>
          <p:cNvPr id="9" name="Slide Number Placeholder 3">
            <a:extLst>
              <a:ext uri="{FF2B5EF4-FFF2-40B4-BE49-F238E27FC236}">
                <a16:creationId xmlns:a16="http://schemas.microsoft.com/office/drawing/2014/main" id="{6CA74DF3-7C50-3A6D-F5E7-D1E8A7AFA220}"/>
              </a:ext>
            </a:extLst>
          </p:cNvPr>
          <p:cNvSpPr txBox="1">
            <a:spLocks/>
          </p:cNvSpPr>
          <p:nvPr/>
        </p:nvSpPr>
        <p:spPr>
          <a:xfrm>
            <a:off x="287947" y="6486003"/>
            <a:ext cx="724424"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2DEDC-25CC-0849-B9FF-1985DFCBBFEC}" type="slidenum">
              <a:rPr lang="en-US" sz="1050" smtClean="0">
                <a:latin typeface="Arial" panose="020B0604020202020204" pitchFamily="34" charset="0"/>
                <a:cs typeface="Arial" panose="020B0604020202020204" pitchFamily="34" charset="0"/>
              </a:rPr>
              <a:pPr/>
              <a:t>17</a:t>
            </a:fld>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2841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EFE14-328E-41BF-9896-14FFBF5DFF38}"/>
              </a:ext>
            </a:extLst>
          </p:cNvPr>
          <p:cNvSpPr>
            <a:spLocks noGrp="1"/>
          </p:cNvSpPr>
          <p:nvPr>
            <p:ph type="ctrTitle"/>
          </p:nvPr>
        </p:nvSpPr>
        <p:spPr>
          <a:xfrm>
            <a:off x="470935" y="5172051"/>
            <a:ext cx="6954235" cy="709249"/>
          </a:xfrm>
        </p:spPr>
        <p:txBody>
          <a:bodyPr>
            <a:normAutofit/>
          </a:bodyPr>
          <a:lstStyle/>
          <a:p>
            <a:r>
              <a:rPr lang="en-US" dirty="0">
                <a:latin typeface="Segoe UI"/>
                <a:cs typeface="Segoe UI"/>
              </a:rPr>
              <a:t>Free Through Recovery</a:t>
            </a:r>
            <a:endParaRPr lang="en-US" dirty="0"/>
          </a:p>
        </p:txBody>
      </p:sp>
      <p:pic>
        <p:nvPicPr>
          <p:cNvPr id="6" name="Picture 5">
            <a:extLst>
              <a:ext uri="{FF2B5EF4-FFF2-40B4-BE49-F238E27FC236}">
                <a16:creationId xmlns:a16="http://schemas.microsoft.com/office/drawing/2014/main" id="{CA707E5F-4A7E-4318-E7D8-06B5879D3D7B}"/>
              </a:ext>
            </a:extLst>
          </p:cNvPr>
          <p:cNvPicPr>
            <a:picLocks noChangeAspect="1"/>
          </p:cNvPicPr>
          <p:nvPr/>
        </p:nvPicPr>
        <p:blipFill>
          <a:blip r:embed="rId2"/>
          <a:stretch>
            <a:fillRect/>
          </a:stretch>
        </p:blipFill>
        <p:spPr>
          <a:xfrm>
            <a:off x="0" y="0"/>
            <a:ext cx="12192000" cy="5068007"/>
          </a:xfrm>
          <a:prstGeom prst="rect">
            <a:avLst/>
          </a:prstGeom>
        </p:spPr>
      </p:pic>
      <p:sp>
        <p:nvSpPr>
          <p:cNvPr id="3" name="Slide Number Placeholder 3">
            <a:extLst>
              <a:ext uri="{FF2B5EF4-FFF2-40B4-BE49-F238E27FC236}">
                <a16:creationId xmlns:a16="http://schemas.microsoft.com/office/drawing/2014/main" id="{566A5999-2763-0A00-428A-1125859CCCC6}"/>
              </a:ext>
            </a:extLst>
          </p:cNvPr>
          <p:cNvSpPr txBox="1">
            <a:spLocks/>
          </p:cNvSpPr>
          <p:nvPr/>
        </p:nvSpPr>
        <p:spPr>
          <a:xfrm>
            <a:off x="287947" y="6486003"/>
            <a:ext cx="724424"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2DEDC-25CC-0849-B9FF-1985DFCBBFEC}" type="slidenum">
              <a:rPr lang="en-US" sz="1050" smtClean="0">
                <a:latin typeface="Arial" panose="020B0604020202020204" pitchFamily="34" charset="0"/>
                <a:cs typeface="Arial" panose="020B0604020202020204" pitchFamily="34" charset="0"/>
              </a:rPr>
              <a:pPr/>
              <a:t>18</a:t>
            </a:fld>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4774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F02EB4-70F7-01C5-0CC2-2B8F1B06767B}"/>
              </a:ext>
            </a:extLst>
          </p:cNvPr>
          <p:cNvSpPr>
            <a:spLocks noGrp="1"/>
          </p:cNvSpPr>
          <p:nvPr>
            <p:ph idx="1"/>
          </p:nvPr>
        </p:nvSpPr>
        <p:spPr>
          <a:xfrm>
            <a:off x="231648" y="1795127"/>
            <a:ext cx="11508632" cy="3952530"/>
          </a:xfrm>
          <a:solidFill>
            <a:schemeClr val="bg1"/>
          </a:solidFill>
        </p:spPr>
        <p:txBody>
          <a:bodyPr>
            <a:normAutofit/>
          </a:bodyPr>
          <a:lstStyle/>
          <a:p>
            <a:pPr marL="0" indent="0">
              <a:lnSpc>
                <a:spcPct val="110000"/>
              </a:lnSpc>
              <a:spcBef>
                <a:spcPts val="0"/>
              </a:spcBef>
              <a:buNone/>
            </a:pPr>
            <a:r>
              <a:rPr lang="en-US" sz="3000" b="1" dirty="0"/>
              <a:t>Goal 1: Improve Engagement in Quality Services</a:t>
            </a:r>
          </a:p>
          <a:p>
            <a:pPr algn="l" rtl="0" fontAlgn="base">
              <a:buFont typeface="Arial" panose="020B0604020202020204" pitchFamily="34" charset="0"/>
              <a:buChar char="•"/>
            </a:pPr>
            <a:r>
              <a:rPr lang="en-US" sz="3000" b="0" i="0" u="none" strike="noStrike" dirty="0">
                <a:solidFill>
                  <a:srgbClr val="000000"/>
                </a:solidFill>
                <a:effectLst/>
                <a:latin typeface="Segoe UI" panose="020B0502040204020203" pitchFamily="34" charset="0"/>
              </a:rPr>
              <a:t>Participants engage with a care </a:t>
            </a:r>
            <a:r>
              <a:rPr lang="en-US" sz="3000" dirty="0">
                <a:solidFill>
                  <a:srgbClr val="000000"/>
                </a:solidFill>
                <a:latin typeface="Segoe UI" panose="020B0502040204020203" pitchFamily="34" charset="0"/>
              </a:rPr>
              <a:t>c</a:t>
            </a:r>
            <a:r>
              <a:rPr lang="en-US" sz="3000" b="0" i="0" u="none" strike="noStrike" dirty="0">
                <a:solidFill>
                  <a:srgbClr val="000000"/>
                </a:solidFill>
                <a:effectLst/>
                <a:latin typeface="Segoe UI" panose="020B0502040204020203" pitchFamily="34" charset="0"/>
              </a:rPr>
              <a:t>oordinator who identifies their needs and helps the participant find creative, effective, and prosocial ways to meet these needs.</a:t>
            </a:r>
            <a:r>
              <a:rPr lang="en-US" sz="3000" b="0" i="0" dirty="0">
                <a:solidFill>
                  <a:srgbClr val="000000"/>
                </a:solidFill>
                <a:effectLst/>
                <a:latin typeface="Segoe UI" panose="020B0502040204020203" pitchFamily="34" charset="0"/>
              </a:rPr>
              <a:t>​</a:t>
            </a:r>
          </a:p>
          <a:p>
            <a:pPr marL="0" indent="0" algn="l" rtl="0" fontAlgn="base">
              <a:buNone/>
            </a:pPr>
            <a:endParaRPr lang="en-US" sz="3000" b="0" i="0" dirty="0">
              <a:solidFill>
                <a:srgbClr val="0E406A"/>
              </a:solidFill>
              <a:effectLst/>
              <a:latin typeface="Arial" panose="020B0604020202020204" pitchFamily="34" charset="0"/>
            </a:endParaRPr>
          </a:p>
          <a:p>
            <a:pPr algn="l" rtl="0" fontAlgn="base">
              <a:buFont typeface="Arial" panose="020B0604020202020204" pitchFamily="34" charset="0"/>
              <a:buChar char="•"/>
            </a:pPr>
            <a:r>
              <a:rPr lang="en-US" sz="3000" b="0" i="0" u="none" strike="noStrike" dirty="0">
                <a:solidFill>
                  <a:srgbClr val="000000"/>
                </a:solidFill>
                <a:effectLst/>
                <a:latin typeface="Segoe UI" panose="020B0502040204020203" pitchFamily="34" charset="0"/>
              </a:rPr>
              <a:t>Participants engage with a Peer Support Specialist with lived experience with serious behavioral health conditions.</a:t>
            </a:r>
            <a:endParaRPr lang="en-US" sz="3000" dirty="0">
              <a:solidFill>
                <a:schemeClr val="accent5"/>
              </a:solidFill>
            </a:endParaRPr>
          </a:p>
        </p:txBody>
      </p:sp>
      <p:sp>
        <p:nvSpPr>
          <p:cNvPr id="3" name="Title 2">
            <a:extLst>
              <a:ext uri="{FF2B5EF4-FFF2-40B4-BE49-F238E27FC236}">
                <a16:creationId xmlns:a16="http://schemas.microsoft.com/office/drawing/2014/main" id="{99294F4C-7955-1CC2-187E-70715BAF250B}"/>
              </a:ext>
            </a:extLst>
          </p:cNvPr>
          <p:cNvSpPr>
            <a:spLocks noGrp="1"/>
          </p:cNvSpPr>
          <p:nvPr>
            <p:ph type="title"/>
          </p:nvPr>
        </p:nvSpPr>
        <p:spPr>
          <a:xfrm>
            <a:off x="451720" y="518738"/>
            <a:ext cx="7662470" cy="549275"/>
          </a:xfrm>
        </p:spPr>
        <p:txBody>
          <a:bodyPr>
            <a:noAutofit/>
          </a:bodyPr>
          <a:lstStyle/>
          <a:p>
            <a:r>
              <a:rPr lang="en-US" sz="6000" b="1"/>
              <a:t>Free Through Recovery</a:t>
            </a:r>
          </a:p>
        </p:txBody>
      </p:sp>
      <p:sp>
        <p:nvSpPr>
          <p:cNvPr id="4" name="Slide Number Placeholder 3">
            <a:extLst>
              <a:ext uri="{FF2B5EF4-FFF2-40B4-BE49-F238E27FC236}">
                <a16:creationId xmlns:a16="http://schemas.microsoft.com/office/drawing/2014/main" id="{2216052F-FA88-A5A2-FC00-E7CB3E4B5244}"/>
              </a:ext>
            </a:extLst>
          </p:cNvPr>
          <p:cNvSpPr txBox="1">
            <a:spLocks/>
          </p:cNvSpPr>
          <p:nvPr/>
        </p:nvSpPr>
        <p:spPr>
          <a:xfrm>
            <a:off x="287947" y="6486003"/>
            <a:ext cx="724424"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2DEDC-25CC-0849-B9FF-1985DFCBBFEC}" type="slidenum">
              <a:rPr lang="en-US" sz="1050" smtClean="0">
                <a:latin typeface="Arial" panose="020B0604020202020204" pitchFamily="34" charset="0"/>
                <a:cs typeface="Arial" panose="020B0604020202020204" pitchFamily="34" charset="0"/>
              </a:rPr>
              <a:pPr/>
              <a:t>19</a:t>
            </a:fld>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559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CA492-5F4E-E24F-B9D3-8E8373F7EB58}"/>
              </a:ext>
            </a:extLst>
          </p:cNvPr>
          <p:cNvSpPr>
            <a:spLocks noGrp="1"/>
          </p:cNvSpPr>
          <p:nvPr>
            <p:ph type="title"/>
          </p:nvPr>
        </p:nvSpPr>
        <p:spPr>
          <a:xfrm>
            <a:off x="1" y="1187226"/>
            <a:ext cx="12192000" cy="558799"/>
          </a:xfrm>
        </p:spPr>
        <p:txBody>
          <a:bodyPr anchor="t">
            <a:noAutofit/>
          </a:bodyPr>
          <a:lstStyle/>
          <a:p>
            <a:pPr algn="ctr"/>
            <a:r>
              <a:rPr lang="en-US" sz="3300" b="1">
                <a:solidFill>
                  <a:schemeClr val="accent1"/>
                </a:solidFill>
              </a:rPr>
              <a:t>QIN-QIO Partnership to Address the Opioid Epidemic</a:t>
            </a:r>
          </a:p>
        </p:txBody>
      </p:sp>
      <p:sp>
        <p:nvSpPr>
          <p:cNvPr id="3" name="Content Placeholder 2">
            <a:extLst>
              <a:ext uri="{FF2B5EF4-FFF2-40B4-BE49-F238E27FC236}">
                <a16:creationId xmlns:a16="http://schemas.microsoft.com/office/drawing/2014/main" id="{3C768F6C-4E42-E041-9647-70E852FC58EF}"/>
              </a:ext>
            </a:extLst>
          </p:cNvPr>
          <p:cNvSpPr>
            <a:spLocks noGrp="1"/>
          </p:cNvSpPr>
          <p:nvPr>
            <p:ph type="body" idx="1"/>
          </p:nvPr>
        </p:nvSpPr>
        <p:spPr>
          <a:xfrm>
            <a:off x="831850" y="1872345"/>
            <a:ext cx="10515600" cy="870855"/>
          </a:xfrm>
        </p:spPr>
        <p:txBody>
          <a:bodyPr>
            <a:normAutofit/>
          </a:bodyPr>
          <a:lstStyle/>
          <a:p>
            <a:pPr marL="0" indent="0">
              <a:buNone/>
            </a:pPr>
            <a:r>
              <a:rPr lang="en-US" sz="1800"/>
              <a:t>This series is a collaboration of all Quality Innovation Networks–Quality Improvement Organizations (QIN-QIOs). National experts across the healthcare continuum provide robust educational content to address the opioid epidemic.</a:t>
            </a:r>
          </a:p>
        </p:txBody>
      </p:sp>
      <p:sp>
        <p:nvSpPr>
          <p:cNvPr id="4" name="Slide Number Placeholder 3">
            <a:extLst>
              <a:ext uri="{FF2B5EF4-FFF2-40B4-BE49-F238E27FC236}">
                <a16:creationId xmlns:a16="http://schemas.microsoft.com/office/drawing/2014/main" id="{C4FD6C47-2241-7D4B-BAF0-4D2391F01145}"/>
              </a:ext>
            </a:extLst>
          </p:cNvPr>
          <p:cNvSpPr>
            <a:spLocks noGrp="1"/>
          </p:cNvSpPr>
          <p:nvPr>
            <p:ph type="sldNum" sz="quarter" idx="12"/>
          </p:nvPr>
        </p:nvSpPr>
        <p:spPr/>
        <p:txBody>
          <a:bodyPr/>
          <a:lstStyle/>
          <a:p>
            <a:fld id="{3CD2DEDC-25CC-0849-B9FF-1985DFCBBFEC}" type="slidenum">
              <a:rPr lang="en-US" smtClean="0"/>
              <a:pPr/>
              <a:t>2</a:t>
            </a:fld>
            <a:endParaRPr lang="en-US"/>
          </a:p>
        </p:txBody>
      </p:sp>
      <p:grpSp>
        <p:nvGrpSpPr>
          <p:cNvPr id="39" name="Group 38">
            <a:extLst>
              <a:ext uri="{FF2B5EF4-FFF2-40B4-BE49-F238E27FC236}">
                <a16:creationId xmlns:a16="http://schemas.microsoft.com/office/drawing/2014/main" id="{754E14EB-8E12-9278-0E9D-29F77EE60A5E}"/>
              </a:ext>
              <a:ext uri="{C183D7F6-B498-43B3-948B-1728B52AA6E4}">
                <adec:decorative xmlns:adec="http://schemas.microsoft.com/office/drawing/2017/decorative" val="1"/>
              </a:ext>
            </a:extLst>
          </p:cNvPr>
          <p:cNvGrpSpPr/>
          <p:nvPr/>
        </p:nvGrpSpPr>
        <p:grpSpPr>
          <a:xfrm>
            <a:off x="631127" y="2924614"/>
            <a:ext cx="10929746" cy="3664423"/>
            <a:chOff x="631127" y="2924614"/>
            <a:chExt cx="10929746" cy="3664423"/>
          </a:xfrm>
        </p:grpSpPr>
        <p:grpSp>
          <p:nvGrpSpPr>
            <p:cNvPr id="38" name="Group 37">
              <a:extLst>
                <a:ext uri="{FF2B5EF4-FFF2-40B4-BE49-F238E27FC236}">
                  <a16:creationId xmlns:a16="http://schemas.microsoft.com/office/drawing/2014/main" id="{DD3697DC-8FD7-68BE-F607-780359D9CB38}"/>
                </a:ext>
              </a:extLst>
            </p:cNvPr>
            <p:cNvGrpSpPr/>
            <p:nvPr/>
          </p:nvGrpSpPr>
          <p:grpSpPr>
            <a:xfrm>
              <a:off x="631127" y="3966696"/>
              <a:ext cx="10929746" cy="2622341"/>
              <a:chOff x="631127" y="3892266"/>
              <a:chExt cx="10929746" cy="2622341"/>
            </a:xfrm>
          </p:grpSpPr>
          <p:grpSp>
            <p:nvGrpSpPr>
              <p:cNvPr id="31" name="Group 30">
                <a:extLst>
                  <a:ext uri="{FF2B5EF4-FFF2-40B4-BE49-F238E27FC236}">
                    <a16:creationId xmlns:a16="http://schemas.microsoft.com/office/drawing/2014/main" id="{730C6C5C-7B29-10DE-B566-BA2E9BDC2636}"/>
                  </a:ext>
                </a:extLst>
              </p:cNvPr>
              <p:cNvGrpSpPr/>
              <p:nvPr/>
            </p:nvGrpSpPr>
            <p:grpSpPr>
              <a:xfrm>
                <a:off x="631127" y="3892266"/>
                <a:ext cx="10929746" cy="731520"/>
                <a:chOff x="526829" y="3562651"/>
                <a:chExt cx="10929746" cy="731520"/>
              </a:xfrm>
            </p:grpSpPr>
            <p:pic>
              <p:nvPicPr>
                <p:cNvPr id="6" name="Picture 5">
                  <a:extLst>
                    <a:ext uri="{FF2B5EF4-FFF2-40B4-BE49-F238E27FC236}">
                      <a16:creationId xmlns:a16="http://schemas.microsoft.com/office/drawing/2014/main" id="{7DF96A51-20CA-DEE5-3FAA-DDCB9F6DCCD5}"/>
                    </a:ext>
                    <a:ext uri="{C183D7F6-B498-43B3-948B-1728B52AA6E4}">
                      <adec:decorative xmlns:adec="http://schemas.microsoft.com/office/drawing/2017/decorative" val="1"/>
                    </a:ext>
                  </a:extLst>
                </p:cNvPr>
                <p:cNvPicPr>
                  <a:picLocks noChangeAspect="1"/>
                </p:cNvPicPr>
                <p:nvPr/>
              </p:nvPicPr>
              <p:blipFill rotWithShape="1">
                <a:blip r:embed="rId3"/>
                <a:srcRect r="48189"/>
                <a:stretch/>
              </p:blipFill>
              <p:spPr>
                <a:xfrm>
                  <a:off x="526829" y="3608371"/>
                  <a:ext cx="2072693" cy="640080"/>
                </a:xfrm>
                <a:prstGeom prst="rect">
                  <a:avLst/>
                </a:prstGeom>
              </p:spPr>
            </p:pic>
            <p:pic>
              <p:nvPicPr>
                <p:cNvPr id="8" name="Picture 7">
                  <a:extLst>
                    <a:ext uri="{FF2B5EF4-FFF2-40B4-BE49-F238E27FC236}">
                      <a16:creationId xmlns:a16="http://schemas.microsoft.com/office/drawing/2014/main" id="{E17B0C7E-9122-341B-9690-6C3F2C87F6A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16101" y="3608371"/>
                  <a:ext cx="1987448" cy="640080"/>
                </a:xfrm>
                <a:prstGeom prst="rect">
                  <a:avLst/>
                </a:prstGeom>
              </p:spPr>
            </p:pic>
            <p:pic>
              <p:nvPicPr>
                <p:cNvPr id="10" name="Picture 9">
                  <a:extLst>
                    <a:ext uri="{FF2B5EF4-FFF2-40B4-BE49-F238E27FC236}">
                      <a16:creationId xmlns:a16="http://schemas.microsoft.com/office/drawing/2014/main" id="{C2E85167-5FDD-D763-0001-048B5E0AE88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20128" y="3562651"/>
                  <a:ext cx="1867013" cy="731520"/>
                </a:xfrm>
                <a:prstGeom prst="rect">
                  <a:avLst/>
                </a:prstGeom>
              </p:spPr>
            </p:pic>
            <p:pic>
              <p:nvPicPr>
                <p:cNvPr id="12" name="Picture 11">
                  <a:extLst>
                    <a:ext uri="{FF2B5EF4-FFF2-40B4-BE49-F238E27FC236}">
                      <a16:creationId xmlns:a16="http://schemas.microsoft.com/office/drawing/2014/main" id="{65E23062-C45C-2281-8706-4E62A72B82CF}"/>
                    </a:ext>
                    <a:ext uri="{C183D7F6-B498-43B3-948B-1728B52AA6E4}">
                      <adec:decorative xmlns:adec="http://schemas.microsoft.com/office/drawing/2017/decorative" val="1"/>
                    </a:ext>
                  </a:extLst>
                </p:cNvPr>
                <p:cNvPicPr>
                  <a:picLocks noChangeAspect="1"/>
                </p:cNvPicPr>
                <p:nvPr/>
              </p:nvPicPr>
              <p:blipFill rotWithShape="1">
                <a:blip r:embed="rId6"/>
                <a:srcRect l="63189"/>
                <a:stretch/>
              </p:blipFill>
              <p:spPr>
                <a:xfrm>
                  <a:off x="9803720" y="3608371"/>
                  <a:ext cx="1652855" cy="640080"/>
                </a:xfrm>
                <a:prstGeom prst="rect">
                  <a:avLst/>
                </a:prstGeom>
              </p:spPr>
            </p:pic>
          </p:grpSp>
          <p:grpSp>
            <p:nvGrpSpPr>
              <p:cNvPr id="29" name="Group 28">
                <a:extLst>
                  <a:ext uri="{FF2B5EF4-FFF2-40B4-BE49-F238E27FC236}">
                    <a16:creationId xmlns:a16="http://schemas.microsoft.com/office/drawing/2014/main" id="{77750CDB-A6E1-4475-A18C-AD3DC7DCE39F}"/>
                  </a:ext>
                </a:extLst>
              </p:cNvPr>
              <p:cNvGrpSpPr/>
              <p:nvPr/>
            </p:nvGrpSpPr>
            <p:grpSpPr>
              <a:xfrm>
                <a:off x="631127" y="4837677"/>
                <a:ext cx="10929746" cy="822960"/>
                <a:chOff x="526829" y="4620839"/>
                <a:chExt cx="10929746" cy="822960"/>
              </a:xfrm>
            </p:grpSpPr>
            <p:pic>
              <p:nvPicPr>
                <p:cNvPr id="14" name="Picture 13">
                  <a:extLst>
                    <a:ext uri="{FF2B5EF4-FFF2-40B4-BE49-F238E27FC236}">
                      <a16:creationId xmlns:a16="http://schemas.microsoft.com/office/drawing/2014/main" id="{F984B0AF-8AE0-83CC-0BAF-DE0A37786BE8}"/>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26829" y="4712279"/>
                  <a:ext cx="1772528" cy="640080"/>
                </a:xfrm>
                <a:prstGeom prst="rect">
                  <a:avLst/>
                </a:prstGeom>
              </p:spPr>
            </p:pic>
            <p:pic>
              <p:nvPicPr>
                <p:cNvPr id="16" name="Picture 15">
                  <a:extLst>
                    <a:ext uri="{FF2B5EF4-FFF2-40B4-BE49-F238E27FC236}">
                      <a16:creationId xmlns:a16="http://schemas.microsoft.com/office/drawing/2014/main" id="{308B9B1D-1B32-F533-7366-8200AAE987ED}"/>
                    </a:ext>
                    <a:ext uri="{C183D7F6-B498-43B3-948B-1728B52AA6E4}">
                      <adec:decorative xmlns:adec="http://schemas.microsoft.com/office/drawing/2017/decorative" val="1"/>
                    </a:ext>
                  </a:extLst>
                </p:cNvPr>
                <p:cNvPicPr>
                  <a:picLocks noChangeAspect="1"/>
                </p:cNvPicPr>
                <p:nvPr/>
              </p:nvPicPr>
              <p:blipFill rotWithShape="1">
                <a:blip r:embed="rId8"/>
                <a:srcRect r="57046"/>
                <a:stretch/>
              </p:blipFill>
              <p:spPr>
                <a:xfrm>
                  <a:off x="2860652" y="4666559"/>
                  <a:ext cx="1670587" cy="731520"/>
                </a:xfrm>
                <a:prstGeom prst="rect">
                  <a:avLst/>
                </a:prstGeom>
              </p:spPr>
            </p:pic>
            <p:pic>
              <p:nvPicPr>
                <p:cNvPr id="18" name="Picture 17">
                  <a:extLst>
                    <a:ext uri="{FF2B5EF4-FFF2-40B4-BE49-F238E27FC236}">
                      <a16:creationId xmlns:a16="http://schemas.microsoft.com/office/drawing/2014/main" id="{ED1B171D-116D-1A41-616F-1EB81AFC09A0}"/>
                    </a:ext>
                    <a:ext uri="{C183D7F6-B498-43B3-948B-1728B52AA6E4}">
                      <adec:decorative xmlns:adec="http://schemas.microsoft.com/office/drawing/2017/decorative" val="1"/>
                    </a:ext>
                  </a:extLst>
                </p:cNvPr>
                <p:cNvPicPr>
                  <a:picLocks noChangeAspect="1"/>
                </p:cNvPicPr>
                <p:nvPr/>
              </p:nvPicPr>
              <p:blipFill rotWithShape="1">
                <a:blip r:embed="rId9"/>
                <a:srcRect l="54137"/>
                <a:stretch/>
              </p:blipFill>
              <p:spPr>
                <a:xfrm>
                  <a:off x="5092534" y="4620839"/>
                  <a:ext cx="2012988" cy="822960"/>
                </a:xfrm>
                <a:prstGeom prst="rect">
                  <a:avLst/>
                </a:prstGeom>
              </p:spPr>
            </p:pic>
            <p:pic>
              <p:nvPicPr>
                <p:cNvPr id="20" name="Picture 19">
                  <a:extLst>
                    <a:ext uri="{FF2B5EF4-FFF2-40B4-BE49-F238E27FC236}">
                      <a16:creationId xmlns:a16="http://schemas.microsoft.com/office/drawing/2014/main" id="{DDAEA83F-1D9F-6F28-3251-FC4901585A8E}"/>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7666817" y="4712279"/>
                  <a:ext cx="1768280" cy="640080"/>
                </a:xfrm>
                <a:prstGeom prst="rect">
                  <a:avLst/>
                </a:prstGeom>
              </p:spPr>
            </p:pic>
            <p:pic>
              <p:nvPicPr>
                <p:cNvPr id="22" name="Picture 21">
                  <a:extLst>
                    <a:ext uri="{FF2B5EF4-FFF2-40B4-BE49-F238E27FC236}">
                      <a16:creationId xmlns:a16="http://schemas.microsoft.com/office/drawing/2014/main" id="{A217E55B-80CB-0D08-F765-1AB1283B6F3D}"/>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9996392" y="4712279"/>
                  <a:ext cx="1460183" cy="640080"/>
                </a:xfrm>
                <a:prstGeom prst="rect">
                  <a:avLst/>
                </a:prstGeom>
              </p:spPr>
            </p:pic>
          </p:grpSp>
          <p:grpSp>
            <p:nvGrpSpPr>
              <p:cNvPr id="30" name="Group 29">
                <a:extLst>
                  <a:ext uri="{FF2B5EF4-FFF2-40B4-BE49-F238E27FC236}">
                    <a16:creationId xmlns:a16="http://schemas.microsoft.com/office/drawing/2014/main" id="{5AD358EC-A39D-3E9C-C27E-A6773E10B643}"/>
                  </a:ext>
                </a:extLst>
              </p:cNvPr>
              <p:cNvGrpSpPr/>
              <p:nvPr/>
            </p:nvGrpSpPr>
            <p:grpSpPr>
              <a:xfrm>
                <a:off x="631127" y="5874527"/>
                <a:ext cx="10929746" cy="640080"/>
                <a:chOff x="526829" y="5768199"/>
                <a:chExt cx="10929746" cy="640080"/>
              </a:xfrm>
            </p:grpSpPr>
            <p:pic>
              <p:nvPicPr>
                <p:cNvPr id="24" name="Picture 23">
                  <a:extLst>
                    <a:ext uri="{FF2B5EF4-FFF2-40B4-BE49-F238E27FC236}">
                      <a16:creationId xmlns:a16="http://schemas.microsoft.com/office/drawing/2014/main" id="{FA10830D-1CA0-2EA2-D2B6-2BDF0F78443A}"/>
                    </a:ext>
                    <a:ext uri="{C183D7F6-B498-43B3-948B-1728B52AA6E4}">
                      <adec:decorative xmlns:adec="http://schemas.microsoft.com/office/drawing/2017/decorative" val="1"/>
                    </a:ext>
                  </a:extLst>
                </p:cNvPr>
                <p:cNvPicPr>
                  <a:picLocks noChangeAspect="1"/>
                </p:cNvPicPr>
                <p:nvPr/>
              </p:nvPicPr>
              <p:blipFill rotWithShape="1">
                <a:blip r:embed="rId12"/>
                <a:srcRect l="54166" t="16387"/>
                <a:stretch/>
              </p:blipFill>
              <p:spPr>
                <a:xfrm>
                  <a:off x="526829" y="5791059"/>
                  <a:ext cx="2325109" cy="594360"/>
                </a:xfrm>
                <a:prstGeom prst="rect">
                  <a:avLst/>
                </a:prstGeom>
              </p:spPr>
            </p:pic>
            <p:pic>
              <p:nvPicPr>
                <p:cNvPr id="26" name="Picture 25">
                  <a:extLst>
                    <a:ext uri="{FF2B5EF4-FFF2-40B4-BE49-F238E27FC236}">
                      <a16:creationId xmlns:a16="http://schemas.microsoft.com/office/drawing/2014/main" id="{00922316-F63D-A8AA-563D-38226490A839}"/>
                    </a:ext>
                    <a:ext uri="{C183D7F6-B498-43B3-948B-1728B52AA6E4}">
                      <adec:decorative xmlns:adec="http://schemas.microsoft.com/office/drawing/2017/decorative" val="1"/>
                    </a:ext>
                  </a:extLst>
                </p:cNvPr>
                <p:cNvPicPr>
                  <a:picLocks noChangeAspect="1"/>
                </p:cNvPicPr>
                <p:nvPr/>
              </p:nvPicPr>
              <p:blipFill rotWithShape="1">
                <a:blip r:embed="rId13"/>
                <a:srcRect l="2720" t="14195" r="3924" b="9774"/>
                <a:stretch/>
              </p:blipFill>
              <p:spPr>
                <a:xfrm>
                  <a:off x="4587973" y="5768199"/>
                  <a:ext cx="3667732" cy="640080"/>
                </a:xfrm>
                <a:prstGeom prst="rect">
                  <a:avLst/>
                </a:prstGeom>
              </p:spPr>
            </p:pic>
            <p:pic>
              <p:nvPicPr>
                <p:cNvPr id="28" name="Picture 27">
                  <a:extLst>
                    <a:ext uri="{FF2B5EF4-FFF2-40B4-BE49-F238E27FC236}">
                      <a16:creationId xmlns:a16="http://schemas.microsoft.com/office/drawing/2014/main" id="{BCD5B2A8-0351-1EE1-98A1-39BAF99A8F5A}"/>
                    </a:ext>
                    <a:ext uri="{C183D7F6-B498-43B3-948B-1728B52AA6E4}">
                      <adec:decorative xmlns:adec="http://schemas.microsoft.com/office/drawing/2017/decorative" val="1"/>
                    </a:ext>
                  </a:extLst>
                </p:cNvPr>
                <p:cNvPicPr>
                  <a:picLocks noChangeAspect="1"/>
                </p:cNvPicPr>
                <p:nvPr/>
              </p:nvPicPr>
              <p:blipFill rotWithShape="1">
                <a:blip r:embed="rId14"/>
                <a:srcRect l="62732"/>
                <a:stretch/>
              </p:blipFill>
              <p:spPr>
                <a:xfrm>
                  <a:off x="9991741" y="5768199"/>
                  <a:ext cx="1464834" cy="640080"/>
                </a:xfrm>
                <a:prstGeom prst="rect">
                  <a:avLst/>
                </a:prstGeom>
              </p:spPr>
            </p:pic>
          </p:grpSp>
        </p:grpSp>
        <p:pic>
          <p:nvPicPr>
            <p:cNvPr id="34" name="Picture 33">
              <a:extLst>
                <a:ext uri="{FF2B5EF4-FFF2-40B4-BE49-F238E27FC236}">
                  <a16:creationId xmlns:a16="http://schemas.microsoft.com/office/drawing/2014/main" id="{8E934A15-C22A-1647-F79D-4DE4EF677118}"/>
                </a:ext>
                <a:ext uri="{C183D7F6-B498-43B3-948B-1728B52AA6E4}">
                  <adec:decorative xmlns:adec="http://schemas.microsoft.com/office/drawing/2017/decorative" val="1"/>
                </a:ext>
              </a:extLst>
            </p:cNvPr>
            <p:cNvPicPr>
              <a:picLocks noChangeAspect="1"/>
            </p:cNvPicPr>
            <p:nvPr/>
          </p:nvPicPr>
          <p:blipFill>
            <a:blip r:embed="rId15"/>
            <a:stretch>
              <a:fillRect/>
            </a:stretch>
          </p:blipFill>
          <p:spPr>
            <a:xfrm>
              <a:off x="4679406" y="2924614"/>
              <a:ext cx="2833189" cy="731520"/>
            </a:xfrm>
            <a:prstGeom prst="rect">
              <a:avLst/>
            </a:prstGeom>
          </p:spPr>
        </p:pic>
        <p:cxnSp>
          <p:nvCxnSpPr>
            <p:cNvPr id="36" name="Straight Connector 35">
              <a:extLst>
                <a:ext uri="{FF2B5EF4-FFF2-40B4-BE49-F238E27FC236}">
                  <a16:creationId xmlns:a16="http://schemas.microsoft.com/office/drawing/2014/main" id="{59264475-90BE-E691-8DDC-88EFB9EC0211}"/>
                </a:ext>
              </a:extLst>
            </p:cNvPr>
            <p:cNvCxnSpPr>
              <a:cxnSpLocks/>
            </p:cNvCxnSpPr>
            <p:nvPr/>
          </p:nvCxnSpPr>
          <p:spPr>
            <a:xfrm>
              <a:off x="631127" y="3805737"/>
              <a:ext cx="10929746" cy="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384842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F02EB4-70F7-01C5-0CC2-2B8F1B06767B}"/>
              </a:ext>
            </a:extLst>
          </p:cNvPr>
          <p:cNvSpPr>
            <a:spLocks noGrp="1"/>
          </p:cNvSpPr>
          <p:nvPr>
            <p:ph idx="1"/>
          </p:nvPr>
        </p:nvSpPr>
        <p:spPr>
          <a:xfrm>
            <a:off x="231648" y="1795127"/>
            <a:ext cx="11508632" cy="3952530"/>
          </a:xfrm>
          <a:solidFill>
            <a:schemeClr val="bg1"/>
          </a:solidFill>
        </p:spPr>
        <p:txBody>
          <a:bodyPr>
            <a:normAutofit/>
          </a:bodyPr>
          <a:lstStyle/>
          <a:p>
            <a:pPr marL="0" indent="0">
              <a:lnSpc>
                <a:spcPct val="110000"/>
              </a:lnSpc>
              <a:spcBef>
                <a:spcPts val="0"/>
              </a:spcBef>
              <a:buNone/>
            </a:pPr>
            <a:r>
              <a:rPr lang="en-US" sz="3000" b="1" dirty="0"/>
              <a:t>Goal 2: Provide Access to Individualized Services That Are Responsive to Each Person’s Specific Needs</a:t>
            </a:r>
          </a:p>
          <a:p>
            <a:pPr algn="l" rtl="0" fontAlgn="base">
              <a:buFont typeface="Arial" panose="020B0604020202020204" pitchFamily="34" charset="0"/>
              <a:buChar char="•"/>
            </a:pPr>
            <a:r>
              <a:rPr lang="en-US" sz="3000" b="0" i="0" u="none" strike="noStrike" dirty="0">
                <a:solidFill>
                  <a:srgbClr val="000000"/>
                </a:solidFill>
                <a:effectLst/>
                <a:latin typeface="Segoe UI" panose="020B0502040204020203" pitchFamily="34" charset="0"/>
              </a:rPr>
              <a:t>Providers establish formal relationships with behavioral healthcare providers, housing resources, and employment supports.</a:t>
            </a:r>
            <a:r>
              <a:rPr lang="en-US" sz="3000" b="0" i="0" dirty="0">
                <a:solidFill>
                  <a:srgbClr val="000000"/>
                </a:solidFill>
                <a:effectLst/>
                <a:latin typeface="Segoe UI" panose="020B0502040204020203" pitchFamily="34" charset="0"/>
              </a:rPr>
              <a:t>​</a:t>
            </a:r>
          </a:p>
          <a:p>
            <a:pPr marL="0" indent="0" algn="l" rtl="0" fontAlgn="base">
              <a:buNone/>
            </a:pPr>
            <a:endParaRPr lang="en-US" sz="3000" b="0" i="0" dirty="0">
              <a:solidFill>
                <a:srgbClr val="0E406A"/>
              </a:solidFill>
              <a:effectLst/>
              <a:latin typeface="Arial" panose="020B0604020202020204" pitchFamily="34" charset="0"/>
            </a:endParaRPr>
          </a:p>
          <a:p>
            <a:pPr algn="l" rtl="0" fontAlgn="base">
              <a:buFont typeface="Arial" panose="020B0604020202020204" pitchFamily="34" charset="0"/>
              <a:buChar char="•"/>
            </a:pPr>
            <a:r>
              <a:rPr lang="en-US" sz="3000" b="0" i="0" u="none" strike="noStrike" dirty="0">
                <a:solidFill>
                  <a:srgbClr val="000000"/>
                </a:solidFill>
                <a:effectLst/>
                <a:latin typeface="Segoe UI" panose="020B0502040204020203" pitchFamily="34" charset="0"/>
              </a:rPr>
              <a:t>Communities identify and report service gaps or barriers to meeting the needs of participants that are specific to their location.</a:t>
            </a:r>
            <a:r>
              <a:rPr lang="en-US" sz="3000" b="0" i="0" dirty="0">
                <a:solidFill>
                  <a:srgbClr val="000000"/>
                </a:solidFill>
                <a:effectLst/>
                <a:latin typeface="Segoe UI" panose="020B0502040204020203" pitchFamily="34" charset="0"/>
              </a:rPr>
              <a:t>​</a:t>
            </a:r>
          </a:p>
          <a:p>
            <a:pPr algn="l" rtl="0" fontAlgn="base">
              <a:buFont typeface="Arial" panose="020B0604020202020204" pitchFamily="34" charset="0"/>
              <a:buChar char="•"/>
            </a:pPr>
            <a:endParaRPr lang="en-US" sz="2500" b="0" i="0" dirty="0">
              <a:solidFill>
                <a:srgbClr val="0E406A"/>
              </a:solidFill>
              <a:effectLst/>
              <a:latin typeface="Arial" panose="020B0604020202020204" pitchFamily="34" charset="0"/>
            </a:endParaRPr>
          </a:p>
          <a:p>
            <a:pPr>
              <a:lnSpc>
                <a:spcPct val="110000"/>
              </a:lnSpc>
              <a:spcBef>
                <a:spcPts val="0"/>
              </a:spcBef>
            </a:pPr>
            <a:endParaRPr lang="en-US" sz="1800" dirty="0">
              <a:solidFill>
                <a:schemeClr val="accent5"/>
              </a:solidFill>
            </a:endParaRPr>
          </a:p>
        </p:txBody>
      </p:sp>
      <p:sp>
        <p:nvSpPr>
          <p:cNvPr id="3" name="Title 2">
            <a:extLst>
              <a:ext uri="{FF2B5EF4-FFF2-40B4-BE49-F238E27FC236}">
                <a16:creationId xmlns:a16="http://schemas.microsoft.com/office/drawing/2014/main" id="{99294F4C-7955-1CC2-187E-70715BAF250B}"/>
              </a:ext>
            </a:extLst>
          </p:cNvPr>
          <p:cNvSpPr>
            <a:spLocks noGrp="1"/>
          </p:cNvSpPr>
          <p:nvPr>
            <p:ph type="title"/>
          </p:nvPr>
        </p:nvSpPr>
        <p:spPr>
          <a:xfrm>
            <a:off x="451719" y="518738"/>
            <a:ext cx="7738969" cy="549275"/>
          </a:xfrm>
        </p:spPr>
        <p:txBody>
          <a:bodyPr>
            <a:noAutofit/>
          </a:bodyPr>
          <a:lstStyle/>
          <a:p>
            <a:r>
              <a:rPr lang="en-US" sz="6000" b="1"/>
              <a:t>Free Through Recovery</a:t>
            </a:r>
          </a:p>
        </p:txBody>
      </p:sp>
      <p:sp>
        <p:nvSpPr>
          <p:cNvPr id="4" name="Slide Number Placeholder 3">
            <a:extLst>
              <a:ext uri="{FF2B5EF4-FFF2-40B4-BE49-F238E27FC236}">
                <a16:creationId xmlns:a16="http://schemas.microsoft.com/office/drawing/2014/main" id="{55B81189-347E-4F9C-2D2F-8E0A153BC2B4}"/>
              </a:ext>
            </a:extLst>
          </p:cNvPr>
          <p:cNvSpPr txBox="1">
            <a:spLocks/>
          </p:cNvSpPr>
          <p:nvPr/>
        </p:nvSpPr>
        <p:spPr>
          <a:xfrm>
            <a:off x="287947" y="6486003"/>
            <a:ext cx="724424"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2DEDC-25CC-0849-B9FF-1985DFCBBFEC}" type="slidenum">
              <a:rPr lang="en-US" sz="1050" smtClean="0">
                <a:latin typeface="Arial" panose="020B0604020202020204" pitchFamily="34" charset="0"/>
                <a:cs typeface="Arial" panose="020B0604020202020204" pitchFamily="34" charset="0"/>
              </a:rPr>
              <a:pPr/>
              <a:t>20</a:t>
            </a:fld>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1610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F02EB4-70F7-01C5-0CC2-2B8F1B06767B}"/>
              </a:ext>
            </a:extLst>
          </p:cNvPr>
          <p:cNvSpPr>
            <a:spLocks noGrp="1"/>
          </p:cNvSpPr>
          <p:nvPr>
            <p:ph idx="1"/>
          </p:nvPr>
        </p:nvSpPr>
        <p:spPr>
          <a:xfrm>
            <a:off x="212192" y="1872949"/>
            <a:ext cx="11508632" cy="3952530"/>
          </a:xfrm>
          <a:solidFill>
            <a:schemeClr val="bg1"/>
          </a:solidFill>
        </p:spPr>
        <p:txBody>
          <a:bodyPr>
            <a:normAutofit/>
          </a:bodyPr>
          <a:lstStyle/>
          <a:p>
            <a:pPr marL="0" indent="0" algn="l" rtl="0" fontAlgn="base">
              <a:buNone/>
            </a:pPr>
            <a:r>
              <a:rPr lang="en-US" sz="3000" b="1" i="0" u="none" strike="noStrike" dirty="0">
                <a:solidFill>
                  <a:srgbClr val="000000"/>
                </a:solidFill>
                <a:effectLst/>
                <a:cs typeface="Arial" panose="020B0604020202020204" pitchFamily="34" charset="0"/>
              </a:rPr>
              <a:t>Goal 3: Expand the Behavioral Health Workforce</a:t>
            </a:r>
            <a:r>
              <a:rPr lang="en-US" sz="3000" b="0" i="0" dirty="0">
                <a:solidFill>
                  <a:srgbClr val="000000"/>
                </a:solidFill>
                <a:effectLst/>
                <a:cs typeface="Arial" panose="020B0604020202020204" pitchFamily="34" charset="0"/>
              </a:rPr>
              <a:t>​</a:t>
            </a:r>
            <a:endParaRPr lang="en-US" sz="3000" b="0" i="0" dirty="0">
              <a:solidFill>
                <a:srgbClr val="0E406A"/>
              </a:solidFill>
              <a:effectLst/>
              <a:cs typeface="Arial" panose="020B0604020202020204" pitchFamily="34" charset="0"/>
            </a:endParaRPr>
          </a:p>
          <a:p>
            <a:pPr algn="l" rtl="0" fontAlgn="base">
              <a:buFont typeface="Arial" panose="020B0604020202020204" pitchFamily="34" charset="0"/>
              <a:buChar char="•"/>
            </a:pPr>
            <a:r>
              <a:rPr lang="en-US" sz="3000" dirty="0">
                <a:solidFill>
                  <a:srgbClr val="000000"/>
                </a:solidFill>
                <a:latin typeface="Segoe UI" panose="020B0502040204020203" pitchFamily="34" charset="0"/>
                <a:cs typeface="Segoe UI" panose="020B0502040204020203" pitchFamily="34" charset="0"/>
              </a:rPr>
              <a:t>P</a:t>
            </a:r>
            <a:r>
              <a:rPr lang="en-US" sz="3000" b="0" i="0" u="none" strike="noStrike" dirty="0">
                <a:solidFill>
                  <a:srgbClr val="000000"/>
                </a:solidFill>
                <a:effectLst/>
                <a:latin typeface="Segoe UI" panose="020B0502040204020203" pitchFamily="34" charset="0"/>
                <a:cs typeface="Segoe UI" panose="020B0502040204020203" pitchFamily="34" charset="0"/>
              </a:rPr>
              <a:t>artner with a wide range of providers, consisting of large, statewide organizations to one-person shops, all serving the community.</a:t>
            </a:r>
            <a:r>
              <a:rPr lang="en-US" sz="3000" b="0" i="0" dirty="0">
                <a:solidFill>
                  <a:srgbClr val="000000"/>
                </a:solidFill>
                <a:effectLst/>
                <a:latin typeface="Segoe UI" panose="020B0502040204020203" pitchFamily="34" charset="0"/>
                <a:cs typeface="Segoe UI" panose="020B0502040204020203" pitchFamily="34" charset="0"/>
              </a:rPr>
              <a:t>​</a:t>
            </a:r>
          </a:p>
          <a:p>
            <a:pPr algn="l" rtl="0" fontAlgn="base">
              <a:buFont typeface="Arial" panose="020B0604020202020204" pitchFamily="34" charset="0"/>
              <a:buChar char="•"/>
            </a:pPr>
            <a:endParaRPr lang="en-US" sz="3000" b="0" i="0" dirty="0">
              <a:solidFill>
                <a:srgbClr val="0E406A"/>
              </a:solidFill>
              <a:effectLst/>
              <a:latin typeface="Segoe UI" panose="020B0502040204020203" pitchFamily="34" charset="0"/>
              <a:cs typeface="Segoe UI" panose="020B0502040204020203" pitchFamily="34" charset="0"/>
            </a:endParaRPr>
          </a:p>
          <a:p>
            <a:pPr algn="l" rtl="0" fontAlgn="base">
              <a:buFont typeface="Arial" panose="020B0604020202020204" pitchFamily="34" charset="0"/>
              <a:buChar char="•"/>
            </a:pPr>
            <a:r>
              <a:rPr lang="en-US" sz="3000" b="0" i="0" u="none" strike="noStrike" dirty="0">
                <a:solidFill>
                  <a:srgbClr val="000000"/>
                </a:solidFill>
                <a:effectLst/>
                <a:latin typeface="Segoe UI" panose="020B0502040204020203" pitchFamily="34" charset="0"/>
                <a:cs typeface="Segoe UI" panose="020B0502040204020203" pitchFamily="34" charset="0"/>
              </a:rPr>
              <a:t>Providers represent every area of service, culture, gender, faith, etc</a:t>
            </a:r>
            <a:r>
              <a:rPr lang="en-US" sz="3000" dirty="0">
                <a:solidFill>
                  <a:srgbClr val="000000"/>
                </a:solidFill>
                <a:latin typeface="Segoe UI" panose="020B0502040204020203" pitchFamily="34" charset="0"/>
                <a:cs typeface="Segoe UI" panose="020B0502040204020203" pitchFamily="34" charset="0"/>
              </a:rPr>
              <a:t>.,</a:t>
            </a:r>
            <a:r>
              <a:rPr lang="en-US" sz="3000" b="0" i="0" u="none" strike="noStrike" dirty="0">
                <a:solidFill>
                  <a:srgbClr val="000000"/>
                </a:solidFill>
                <a:effectLst/>
                <a:latin typeface="Segoe UI" panose="020B0502040204020203" pitchFamily="34" charset="0"/>
                <a:cs typeface="Segoe UI" panose="020B0502040204020203" pitchFamily="34" charset="0"/>
              </a:rPr>
              <a:t> and work together.</a:t>
            </a:r>
            <a:endParaRPr lang="en-US" sz="3000" b="0" i="0" dirty="0">
              <a:solidFill>
                <a:srgbClr val="0E406A"/>
              </a:solidFill>
              <a:effectLst/>
              <a:latin typeface="Segoe UI" panose="020B0502040204020203" pitchFamily="34" charset="0"/>
              <a:cs typeface="Segoe UI" panose="020B0502040204020203" pitchFamily="34" charset="0"/>
            </a:endParaRPr>
          </a:p>
          <a:p>
            <a:pPr algn="l" rtl="0" fontAlgn="base">
              <a:buFont typeface="Arial" panose="020B0604020202020204" pitchFamily="34" charset="0"/>
              <a:buChar char="•"/>
            </a:pPr>
            <a:endParaRPr lang="en-US" sz="2500" b="0" i="0" dirty="0">
              <a:solidFill>
                <a:srgbClr val="0E406A"/>
              </a:solidFill>
              <a:effectLst/>
              <a:latin typeface="Arial" panose="020B0604020202020204" pitchFamily="34" charset="0"/>
            </a:endParaRPr>
          </a:p>
          <a:p>
            <a:pPr>
              <a:lnSpc>
                <a:spcPct val="110000"/>
              </a:lnSpc>
              <a:spcBef>
                <a:spcPts val="0"/>
              </a:spcBef>
            </a:pPr>
            <a:endParaRPr lang="en-US" sz="1800" dirty="0">
              <a:solidFill>
                <a:schemeClr val="accent5"/>
              </a:solidFill>
            </a:endParaRPr>
          </a:p>
        </p:txBody>
      </p:sp>
      <p:sp>
        <p:nvSpPr>
          <p:cNvPr id="3" name="Title 2">
            <a:extLst>
              <a:ext uri="{FF2B5EF4-FFF2-40B4-BE49-F238E27FC236}">
                <a16:creationId xmlns:a16="http://schemas.microsoft.com/office/drawing/2014/main" id="{99294F4C-7955-1CC2-187E-70715BAF250B}"/>
              </a:ext>
            </a:extLst>
          </p:cNvPr>
          <p:cNvSpPr>
            <a:spLocks noGrp="1"/>
          </p:cNvSpPr>
          <p:nvPr>
            <p:ph type="title"/>
          </p:nvPr>
        </p:nvSpPr>
        <p:spPr>
          <a:xfrm>
            <a:off x="451720" y="518738"/>
            <a:ext cx="7662470" cy="549275"/>
          </a:xfrm>
        </p:spPr>
        <p:txBody>
          <a:bodyPr>
            <a:noAutofit/>
          </a:bodyPr>
          <a:lstStyle/>
          <a:p>
            <a:r>
              <a:rPr lang="en-US" sz="6000" b="1"/>
              <a:t>Free Through Recovery</a:t>
            </a:r>
          </a:p>
        </p:txBody>
      </p:sp>
      <p:sp>
        <p:nvSpPr>
          <p:cNvPr id="4" name="Slide Number Placeholder 3">
            <a:extLst>
              <a:ext uri="{FF2B5EF4-FFF2-40B4-BE49-F238E27FC236}">
                <a16:creationId xmlns:a16="http://schemas.microsoft.com/office/drawing/2014/main" id="{BC5030AE-7139-5787-BD9B-3254B65B1CD5}"/>
              </a:ext>
            </a:extLst>
          </p:cNvPr>
          <p:cNvSpPr txBox="1">
            <a:spLocks/>
          </p:cNvSpPr>
          <p:nvPr/>
        </p:nvSpPr>
        <p:spPr>
          <a:xfrm>
            <a:off x="287947" y="6486003"/>
            <a:ext cx="724424"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2DEDC-25CC-0849-B9FF-1985DFCBBFEC}" type="slidenum">
              <a:rPr lang="en-US" sz="1050" smtClean="0">
                <a:latin typeface="Arial" panose="020B0604020202020204" pitchFamily="34" charset="0"/>
                <a:cs typeface="Arial" panose="020B0604020202020204" pitchFamily="34" charset="0"/>
              </a:rPr>
              <a:pPr/>
              <a:t>21</a:t>
            </a:fld>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97111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F02EB4-70F7-01C5-0CC2-2B8F1B06767B}"/>
              </a:ext>
            </a:extLst>
          </p:cNvPr>
          <p:cNvSpPr>
            <a:spLocks noGrp="1"/>
          </p:cNvSpPr>
          <p:nvPr>
            <p:ph idx="1"/>
          </p:nvPr>
        </p:nvSpPr>
        <p:spPr>
          <a:xfrm>
            <a:off x="231648" y="1795127"/>
            <a:ext cx="11508632" cy="3952530"/>
          </a:xfrm>
          <a:solidFill>
            <a:schemeClr val="bg1"/>
          </a:solidFill>
        </p:spPr>
        <p:txBody>
          <a:bodyPr>
            <a:normAutofit/>
          </a:bodyPr>
          <a:lstStyle/>
          <a:p>
            <a:pPr algn="l" rtl="0" fontAlgn="base">
              <a:buFont typeface="Arial" panose="020B0604020202020204" pitchFamily="34" charset="0"/>
              <a:buChar char="•"/>
            </a:pPr>
            <a:endParaRPr lang="en-US" sz="2500" b="0" i="0">
              <a:solidFill>
                <a:srgbClr val="0E406A"/>
              </a:solidFill>
              <a:effectLst/>
              <a:latin typeface="Arial" panose="020B0604020202020204" pitchFamily="34" charset="0"/>
            </a:endParaRPr>
          </a:p>
          <a:p>
            <a:pPr>
              <a:lnSpc>
                <a:spcPct val="110000"/>
              </a:lnSpc>
              <a:spcBef>
                <a:spcPts val="0"/>
              </a:spcBef>
            </a:pPr>
            <a:endParaRPr lang="en-US" sz="1800">
              <a:solidFill>
                <a:schemeClr val="accent5"/>
              </a:solidFill>
            </a:endParaRPr>
          </a:p>
        </p:txBody>
      </p:sp>
      <p:sp>
        <p:nvSpPr>
          <p:cNvPr id="3" name="Title 2">
            <a:extLst>
              <a:ext uri="{FF2B5EF4-FFF2-40B4-BE49-F238E27FC236}">
                <a16:creationId xmlns:a16="http://schemas.microsoft.com/office/drawing/2014/main" id="{99294F4C-7955-1CC2-187E-70715BAF250B}"/>
              </a:ext>
            </a:extLst>
          </p:cNvPr>
          <p:cNvSpPr>
            <a:spLocks noGrp="1"/>
          </p:cNvSpPr>
          <p:nvPr>
            <p:ph type="title"/>
          </p:nvPr>
        </p:nvSpPr>
        <p:spPr>
          <a:xfrm>
            <a:off x="451720" y="518738"/>
            <a:ext cx="7662470" cy="549275"/>
          </a:xfrm>
        </p:spPr>
        <p:txBody>
          <a:bodyPr>
            <a:noAutofit/>
          </a:bodyPr>
          <a:lstStyle/>
          <a:p>
            <a:r>
              <a:rPr lang="en-US" sz="6000" b="1"/>
              <a:t>Free Through Recovery</a:t>
            </a:r>
          </a:p>
        </p:txBody>
      </p:sp>
      <p:pic>
        <p:nvPicPr>
          <p:cNvPr id="5" name="Picture 4">
            <a:extLst>
              <a:ext uri="{FF2B5EF4-FFF2-40B4-BE49-F238E27FC236}">
                <a16:creationId xmlns:a16="http://schemas.microsoft.com/office/drawing/2014/main" id="{DB50D852-76D2-964E-D34F-AF32713044D9}"/>
              </a:ext>
            </a:extLst>
          </p:cNvPr>
          <p:cNvPicPr>
            <a:picLocks noChangeAspect="1"/>
          </p:cNvPicPr>
          <p:nvPr/>
        </p:nvPicPr>
        <p:blipFill>
          <a:blip r:embed="rId3"/>
          <a:stretch>
            <a:fillRect/>
          </a:stretch>
        </p:blipFill>
        <p:spPr>
          <a:xfrm>
            <a:off x="7578247" y="1695289"/>
            <a:ext cx="4283984" cy="4152206"/>
          </a:xfrm>
          <a:prstGeom prst="rect">
            <a:avLst/>
          </a:prstGeom>
        </p:spPr>
      </p:pic>
      <p:sp>
        <p:nvSpPr>
          <p:cNvPr id="6" name="TextBox 5">
            <a:extLst>
              <a:ext uri="{FF2B5EF4-FFF2-40B4-BE49-F238E27FC236}">
                <a16:creationId xmlns:a16="http://schemas.microsoft.com/office/drawing/2014/main" id="{3C0EDE4E-5B10-23D9-8008-6C3D6B13CD9F}"/>
              </a:ext>
            </a:extLst>
          </p:cNvPr>
          <p:cNvSpPr txBox="1"/>
          <p:nvPr/>
        </p:nvSpPr>
        <p:spPr>
          <a:xfrm>
            <a:off x="353599" y="1795127"/>
            <a:ext cx="7570974" cy="440120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Community/regionally based providers enter into Provider Agreement/Contract with HHS Behavioral Health Division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Per person, outcome-based rates, incentive engagement and wellness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Provider delivers care coordination and peer support services</a:t>
            </a:r>
          </a:p>
          <a:p>
            <a:pPr marL="914400" lvl="1" indent="-457200">
              <a:buFont typeface="Calibri" panose="020F0502020204030204" pitchFamily="34" charset="0"/>
              <a:buChar char="–"/>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Engagement</a:t>
            </a:r>
            <a:endParaRPr lang="en-US" sz="2800" dirty="0">
              <a:solidFill>
                <a:prstClr val="black"/>
              </a:solidFill>
              <a:latin typeface="Calibri" panose="020F0502020204030204"/>
            </a:endParaRPr>
          </a:p>
          <a:p>
            <a:pPr marL="914400" lvl="1" indent="-457200">
              <a:buFont typeface="Calibri" panose="020F0502020204030204" pitchFamily="34" charset="0"/>
              <a:buChar char="–"/>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Care Plan Development</a:t>
            </a:r>
          </a:p>
          <a:p>
            <a:pPr marL="914400" lvl="1" indent="-457200">
              <a:buFont typeface="Calibri" panose="020F0502020204030204" pitchFamily="34" charset="0"/>
              <a:buChar char="–"/>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Referrals/Navigation/Connect</a:t>
            </a:r>
          </a:p>
        </p:txBody>
      </p:sp>
      <p:sp>
        <p:nvSpPr>
          <p:cNvPr id="4" name="Slide Number Placeholder 3">
            <a:extLst>
              <a:ext uri="{FF2B5EF4-FFF2-40B4-BE49-F238E27FC236}">
                <a16:creationId xmlns:a16="http://schemas.microsoft.com/office/drawing/2014/main" id="{7D7ECF22-21DE-A4C7-CB73-7DBC7FE07DF9}"/>
              </a:ext>
            </a:extLst>
          </p:cNvPr>
          <p:cNvSpPr txBox="1">
            <a:spLocks/>
          </p:cNvSpPr>
          <p:nvPr/>
        </p:nvSpPr>
        <p:spPr>
          <a:xfrm>
            <a:off x="287947" y="6486003"/>
            <a:ext cx="724424"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2DEDC-25CC-0849-B9FF-1985DFCBBFEC}" type="slidenum">
              <a:rPr lang="en-US" sz="1050" smtClean="0">
                <a:latin typeface="Arial" panose="020B0604020202020204" pitchFamily="34" charset="0"/>
                <a:cs typeface="Arial" panose="020B0604020202020204" pitchFamily="34" charset="0"/>
              </a:rPr>
              <a:pPr/>
              <a:t>22</a:t>
            </a:fld>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0371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365125"/>
            <a:ext cx="10515600" cy="1325563"/>
          </a:xfrm>
        </p:spPr>
        <p:txBody>
          <a:bodyPr>
            <a:normAutofit/>
          </a:bodyPr>
          <a:lstStyle/>
          <a:p>
            <a:r>
              <a:rPr lang="en-US" sz="5400" dirty="0"/>
              <a:t>Implementation Tasks</a:t>
            </a:r>
          </a:p>
        </p:txBody>
      </p:sp>
      <p:sp>
        <p:nvSpPr>
          <p:cNvPr id="2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838200" y="1708976"/>
            <a:ext cx="10515600" cy="5149024"/>
          </a:xfrm>
        </p:spPr>
        <p:txBody>
          <a:bodyPr>
            <a:normAutofit/>
          </a:bodyPr>
          <a:lstStyle/>
          <a:p>
            <a:r>
              <a:rPr lang="en-US" dirty="0"/>
              <a:t>Rate establishment</a:t>
            </a:r>
          </a:p>
          <a:p>
            <a:r>
              <a:rPr lang="en-US" dirty="0"/>
              <a:t>Recruit and hire administrators</a:t>
            </a:r>
          </a:p>
          <a:p>
            <a:r>
              <a:rPr lang="en-US" dirty="0"/>
              <a:t>RFP/contract content/provider agreements for care coordination and peer support services </a:t>
            </a:r>
          </a:p>
          <a:p>
            <a:r>
              <a:rPr lang="en-US" dirty="0"/>
              <a:t>Public meetings in implementation sites</a:t>
            </a:r>
          </a:p>
          <a:p>
            <a:r>
              <a:rPr lang="en-US" dirty="0"/>
              <a:t>Contract for peer support development/training</a:t>
            </a:r>
          </a:p>
          <a:p>
            <a:r>
              <a:rPr lang="en-US" dirty="0"/>
              <a:t>Training care coordination and peer support</a:t>
            </a:r>
          </a:p>
          <a:p>
            <a:r>
              <a:rPr lang="en-US" dirty="0"/>
              <a:t>Communication loop development</a:t>
            </a:r>
          </a:p>
          <a:p>
            <a:r>
              <a:rPr lang="en-US" dirty="0"/>
              <a:t>Data collection strategy</a:t>
            </a:r>
          </a:p>
          <a:p>
            <a:r>
              <a:rPr lang="en-US" dirty="0"/>
              <a:t>Quality assurance (QA), monitoring, and reporting</a:t>
            </a:r>
          </a:p>
        </p:txBody>
      </p:sp>
      <p:sp>
        <p:nvSpPr>
          <p:cNvPr id="4" name="Slide Number Placeholder 3">
            <a:extLst>
              <a:ext uri="{FF2B5EF4-FFF2-40B4-BE49-F238E27FC236}">
                <a16:creationId xmlns:a16="http://schemas.microsoft.com/office/drawing/2014/main" id="{23D2E939-77E2-8B60-EB6F-21037BEB3A95}"/>
              </a:ext>
            </a:extLst>
          </p:cNvPr>
          <p:cNvSpPr txBox="1">
            <a:spLocks/>
          </p:cNvSpPr>
          <p:nvPr/>
        </p:nvSpPr>
        <p:spPr>
          <a:xfrm>
            <a:off x="287947" y="6486003"/>
            <a:ext cx="724424"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2DEDC-25CC-0849-B9FF-1985DFCBBFEC}" type="slidenum">
              <a:rPr lang="en-US" sz="1050" smtClean="0">
                <a:latin typeface="Arial" panose="020B0604020202020204" pitchFamily="34" charset="0"/>
                <a:cs typeface="Arial" panose="020B0604020202020204" pitchFamily="34" charset="0"/>
              </a:rPr>
              <a:pPr/>
              <a:t>23</a:t>
            </a:fld>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6525637"/>
      </p:ext>
    </p:extLst>
  </p:cSld>
  <p:clrMapOvr>
    <a:masterClrMapping/>
  </p:clrMapOvr>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4A32B5-FC5D-E9A2-1EE7-EC7FB80BA504}"/>
              </a:ext>
            </a:extLst>
          </p:cNvPr>
          <p:cNvSpPr>
            <a:spLocks noGrp="1"/>
          </p:cNvSpPr>
          <p:nvPr>
            <p:ph type="title"/>
          </p:nvPr>
        </p:nvSpPr>
        <p:spPr/>
        <p:txBody>
          <a:bodyPr>
            <a:normAutofit fontScale="90000"/>
          </a:bodyPr>
          <a:lstStyle/>
          <a:p>
            <a:r>
              <a:rPr lang="en-US"/>
              <a:t>Successes/Challenges</a:t>
            </a:r>
          </a:p>
        </p:txBody>
      </p:sp>
      <p:sp>
        <p:nvSpPr>
          <p:cNvPr id="5" name="Content Placeholder 3">
            <a:extLst>
              <a:ext uri="{FF2B5EF4-FFF2-40B4-BE49-F238E27FC236}">
                <a16:creationId xmlns:a16="http://schemas.microsoft.com/office/drawing/2014/main" id="{CB9F94F0-66F9-8196-D598-293C0D8024C8}"/>
              </a:ext>
            </a:extLst>
          </p:cNvPr>
          <p:cNvSpPr txBox="1">
            <a:spLocks/>
          </p:cNvSpPr>
          <p:nvPr/>
        </p:nvSpPr>
        <p:spPr>
          <a:xfrm>
            <a:off x="6320365" y="1788280"/>
            <a:ext cx="5419915" cy="4223633"/>
          </a:xfrm>
          <a:prstGeom prst="rect">
            <a:avLst/>
          </a:prstGeom>
          <a:ln>
            <a:solidFill>
              <a:schemeClr val="accent6">
                <a:lumMod val="7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accent5"/>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300"/>
              </a:spcBef>
              <a:spcAft>
                <a:spcPts val="30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Challenges</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en-US" sz="2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Rising capacity </a:t>
            </a:r>
            <a:r>
              <a:rPr lang="en-US" dirty="0">
                <a:solidFill>
                  <a:srgbClr val="000000"/>
                </a:solidFill>
              </a:rPr>
              <a:t>n</a:t>
            </a:r>
            <a:r>
              <a:rPr kumimoji="0" lang="en-US" sz="2800" b="0" i="0" u="none" strike="noStrike" kern="120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rPr>
              <a:t>eeds</a:t>
            </a:r>
            <a:endParaRPr kumimoji="0" lang="en-US" sz="2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en-US" sz="2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Quality of care </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en-US" sz="2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Internal QA &amp; data analysis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6" name="Content Placeholder 1">
            <a:extLst>
              <a:ext uri="{FF2B5EF4-FFF2-40B4-BE49-F238E27FC236}">
                <a16:creationId xmlns:a16="http://schemas.microsoft.com/office/drawing/2014/main" id="{88384D00-7DA8-5021-8ACF-A8CFC8821791}"/>
              </a:ext>
            </a:extLst>
          </p:cNvPr>
          <p:cNvSpPr txBox="1">
            <a:spLocks/>
          </p:cNvSpPr>
          <p:nvPr/>
        </p:nvSpPr>
        <p:spPr>
          <a:xfrm>
            <a:off x="324180" y="1779829"/>
            <a:ext cx="5419915" cy="4223633"/>
          </a:xfrm>
          <a:prstGeom prst="rect">
            <a:avLst/>
          </a:prstGeom>
          <a:ln>
            <a:solidFill>
              <a:schemeClr val="accent6">
                <a:lumMod val="7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accent5"/>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300"/>
              </a:spcBef>
              <a:spcAft>
                <a:spcPts val="30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Successes</a:t>
            </a:r>
          </a:p>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Development &amp; expansion of BH workforce in our communities</a:t>
            </a:r>
          </a:p>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(Ex: Providers at NDSP Resource Fair)</a:t>
            </a:r>
          </a:p>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Currently 378 active/trained care coordinators serving.</a:t>
            </a:r>
          </a:p>
        </p:txBody>
      </p:sp>
      <p:sp>
        <p:nvSpPr>
          <p:cNvPr id="2" name="Slide Number Placeholder 3">
            <a:extLst>
              <a:ext uri="{FF2B5EF4-FFF2-40B4-BE49-F238E27FC236}">
                <a16:creationId xmlns:a16="http://schemas.microsoft.com/office/drawing/2014/main" id="{BA97E059-42C5-4DAD-46FB-587727FC039E}"/>
              </a:ext>
            </a:extLst>
          </p:cNvPr>
          <p:cNvSpPr txBox="1">
            <a:spLocks/>
          </p:cNvSpPr>
          <p:nvPr/>
        </p:nvSpPr>
        <p:spPr>
          <a:xfrm>
            <a:off x="287947" y="6486003"/>
            <a:ext cx="724424"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2DEDC-25CC-0849-B9FF-1985DFCBBFEC}" type="slidenum">
              <a:rPr lang="en-US" sz="1050" smtClean="0">
                <a:latin typeface="Arial" panose="020B0604020202020204" pitchFamily="34" charset="0"/>
                <a:cs typeface="Arial" panose="020B0604020202020204" pitchFamily="34" charset="0"/>
              </a:rPr>
              <a:pPr/>
              <a:t>24</a:t>
            </a:fld>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9811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C9224-ED59-E004-CB54-EDD93C5177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933C79-E628-1A84-D5B2-B223920D7EB6}"/>
              </a:ext>
            </a:extLst>
          </p:cNvPr>
          <p:cNvSpPr>
            <a:spLocks noGrp="1"/>
          </p:cNvSpPr>
          <p:nvPr>
            <p:ph type="ctrTitle"/>
          </p:nvPr>
        </p:nvSpPr>
        <p:spPr>
          <a:xfrm>
            <a:off x="470935" y="5724710"/>
            <a:ext cx="6954235" cy="709249"/>
          </a:xfrm>
        </p:spPr>
        <p:txBody>
          <a:bodyPr>
            <a:normAutofit/>
          </a:bodyPr>
          <a:lstStyle/>
          <a:p>
            <a:r>
              <a:rPr lang="en-US" dirty="0">
                <a:latin typeface="Segoe UI"/>
                <a:cs typeface="Segoe UI"/>
              </a:rPr>
              <a:t>Community Connect</a:t>
            </a:r>
            <a:endParaRPr lang="en-US" dirty="0"/>
          </a:p>
        </p:txBody>
      </p:sp>
      <p:pic>
        <p:nvPicPr>
          <p:cNvPr id="5" name="Picture Placeholder 4" descr="Hands forming circle">
            <a:extLst>
              <a:ext uri="{FF2B5EF4-FFF2-40B4-BE49-F238E27FC236}">
                <a16:creationId xmlns:a16="http://schemas.microsoft.com/office/drawing/2014/main" id="{25753A0D-8EB7-B691-073F-60A94C1A2DFF}"/>
              </a:ext>
            </a:extLst>
          </p:cNvPr>
          <p:cNvPicPr>
            <a:picLocks noGrp="1" noChangeAspect="1"/>
          </p:cNvPicPr>
          <p:nvPr>
            <p:ph type="pic" sz="quarter" idx="10"/>
          </p:nvPr>
        </p:nvPicPr>
        <p:blipFill rotWithShape="1">
          <a:blip r:embed="rId3"/>
          <a:srcRect t="13243" r="381" b="19499"/>
          <a:stretch/>
        </p:blipFill>
        <p:spPr>
          <a:xfrm>
            <a:off x="0" y="-771293"/>
            <a:ext cx="12145512" cy="5998025"/>
          </a:xfrm>
        </p:spPr>
      </p:pic>
    </p:spTree>
    <p:extLst>
      <p:ext uri="{BB962C8B-B14F-4D97-AF65-F5344CB8AC3E}">
        <p14:creationId xmlns:p14="http://schemas.microsoft.com/office/powerpoint/2010/main" val="34847179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F02EB4-70F7-01C5-0CC2-2B8F1B06767B}"/>
              </a:ext>
            </a:extLst>
          </p:cNvPr>
          <p:cNvSpPr>
            <a:spLocks noGrp="1"/>
          </p:cNvSpPr>
          <p:nvPr>
            <p:ph idx="1"/>
          </p:nvPr>
        </p:nvSpPr>
        <p:spPr>
          <a:xfrm>
            <a:off x="231648" y="1795127"/>
            <a:ext cx="11508632" cy="3952530"/>
          </a:xfrm>
          <a:solidFill>
            <a:schemeClr val="bg1"/>
          </a:solidFill>
        </p:spPr>
        <p:txBody>
          <a:bodyPr>
            <a:normAutofit/>
          </a:bodyPr>
          <a:lstStyle/>
          <a:p>
            <a:pPr algn="l" rtl="0" fontAlgn="base">
              <a:buFont typeface="Arial" panose="020B0604020202020204" pitchFamily="34" charset="0"/>
              <a:buChar char="•"/>
            </a:pPr>
            <a:endParaRPr lang="en-US" sz="2500" b="0" i="0">
              <a:solidFill>
                <a:srgbClr val="0E406A"/>
              </a:solidFill>
              <a:effectLst/>
              <a:latin typeface="Arial" panose="020B0604020202020204" pitchFamily="34" charset="0"/>
            </a:endParaRPr>
          </a:p>
          <a:p>
            <a:pPr>
              <a:lnSpc>
                <a:spcPct val="110000"/>
              </a:lnSpc>
              <a:spcBef>
                <a:spcPts val="0"/>
              </a:spcBef>
            </a:pPr>
            <a:endParaRPr lang="en-US" sz="1800">
              <a:solidFill>
                <a:schemeClr val="accent5"/>
              </a:solidFill>
            </a:endParaRPr>
          </a:p>
        </p:txBody>
      </p:sp>
      <p:sp>
        <p:nvSpPr>
          <p:cNvPr id="3" name="Title 2">
            <a:extLst>
              <a:ext uri="{FF2B5EF4-FFF2-40B4-BE49-F238E27FC236}">
                <a16:creationId xmlns:a16="http://schemas.microsoft.com/office/drawing/2014/main" id="{99294F4C-7955-1CC2-187E-70715BAF250B}"/>
              </a:ext>
            </a:extLst>
          </p:cNvPr>
          <p:cNvSpPr>
            <a:spLocks noGrp="1"/>
          </p:cNvSpPr>
          <p:nvPr>
            <p:ph type="title"/>
          </p:nvPr>
        </p:nvSpPr>
        <p:spPr>
          <a:xfrm>
            <a:off x="451719" y="518738"/>
            <a:ext cx="12251269" cy="549275"/>
          </a:xfrm>
        </p:spPr>
        <p:txBody>
          <a:bodyPr>
            <a:noAutofit/>
          </a:bodyPr>
          <a:lstStyle/>
          <a:p>
            <a:r>
              <a:rPr lang="en-US" sz="5000" b="1" dirty="0"/>
              <a:t>Expansion Beyond DOCR Specific Population</a:t>
            </a:r>
          </a:p>
        </p:txBody>
      </p:sp>
      <p:pic>
        <p:nvPicPr>
          <p:cNvPr id="7" name="Picture Placeholder 1">
            <a:extLst>
              <a:ext uri="{FF2B5EF4-FFF2-40B4-BE49-F238E27FC236}">
                <a16:creationId xmlns:a16="http://schemas.microsoft.com/office/drawing/2014/main" id="{513A4127-EC53-9E99-EEFA-37F6F8E86109}"/>
              </a:ext>
            </a:extLst>
          </p:cNvPr>
          <p:cNvPicPr>
            <a:picLocks noChangeAspect="1"/>
          </p:cNvPicPr>
          <p:nvPr/>
        </p:nvPicPr>
        <p:blipFill>
          <a:blip r:embed="rId3"/>
          <a:srcRect l="16264" r="16264"/>
          <a:stretch/>
        </p:blipFill>
        <p:spPr>
          <a:xfrm>
            <a:off x="7585772" y="1795127"/>
            <a:ext cx="2490554" cy="4272134"/>
          </a:xfrm>
          <a:prstGeom prst="rect">
            <a:avLst/>
          </a:prstGeom>
          <a:blipFill>
            <a:blip r:embed="rId4"/>
            <a:stretch>
              <a:fillRect/>
            </a:stretch>
          </a:blipFill>
          <a:ln>
            <a:noFill/>
          </a:ln>
        </p:spPr>
      </p:pic>
      <p:sp>
        <p:nvSpPr>
          <p:cNvPr id="6" name="TextBox 5">
            <a:extLst>
              <a:ext uri="{FF2B5EF4-FFF2-40B4-BE49-F238E27FC236}">
                <a16:creationId xmlns:a16="http://schemas.microsoft.com/office/drawing/2014/main" id="{C1CF88FD-A489-5EC4-EEB2-D1234C641985}"/>
              </a:ext>
            </a:extLst>
          </p:cNvPr>
          <p:cNvSpPr txBox="1"/>
          <p:nvPr/>
        </p:nvSpPr>
        <p:spPr>
          <a:xfrm>
            <a:off x="1824073" y="6529883"/>
            <a:ext cx="5372593" cy="307777"/>
          </a:xfrm>
          <a:prstGeom prst="rect">
            <a:avLst/>
          </a:prstGeom>
          <a:noFill/>
        </p:spPr>
        <p:txBody>
          <a:bodyPr wrap="square" rtlCol="0">
            <a:spAutoFit/>
          </a:bodyPr>
          <a:lstStyle/>
          <a:p>
            <a:r>
              <a:rPr lang="en-US" sz="1400" dirty="0"/>
              <a:t>DOCR: Department of Corrections and Rehabilitation</a:t>
            </a:r>
          </a:p>
        </p:txBody>
      </p:sp>
      <p:sp>
        <p:nvSpPr>
          <p:cNvPr id="5" name="Slide Number Placeholder 3">
            <a:extLst>
              <a:ext uri="{FF2B5EF4-FFF2-40B4-BE49-F238E27FC236}">
                <a16:creationId xmlns:a16="http://schemas.microsoft.com/office/drawing/2014/main" id="{902A8FE5-3698-D8B5-308E-8F8BE3840934}"/>
              </a:ext>
            </a:extLst>
          </p:cNvPr>
          <p:cNvSpPr txBox="1">
            <a:spLocks/>
          </p:cNvSpPr>
          <p:nvPr/>
        </p:nvSpPr>
        <p:spPr>
          <a:xfrm>
            <a:off x="287947" y="6486003"/>
            <a:ext cx="724424"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2DEDC-25CC-0849-B9FF-1985DFCBBFEC}" type="slidenum">
              <a:rPr lang="en-US" sz="1050" smtClean="0">
                <a:latin typeface="Arial" panose="020B0604020202020204" pitchFamily="34" charset="0"/>
                <a:cs typeface="Arial" panose="020B0604020202020204" pitchFamily="34" charset="0"/>
              </a:rPr>
              <a:pPr/>
              <a:t>26</a:t>
            </a:fld>
            <a:endParaRPr lang="en-US" sz="105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F690998-A056-7CFD-68E5-A128AB1F2439}"/>
              </a:ext>
            </a:extLst>
          </p:cNvPr>
          <p:cNvSpPr txBox="1"/>
          <p:nvPr/>
        </p:nvSpPr>
        <p:spPr>
          <a:xfrm>
            <a:off x="287947" y="1783030"/>
            <a:ext cx="7570974" cy="440120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Community/regionally based providers enter into Provider Agreement/Contract with HHS Behavioral Health Division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Per person, outcome-based rates, incentive engagement and wellness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Provider delivers care coordination and peer support services</a:t>
            </a:r>
          </a:p>
          <a:p>
            <a:pPr marL="914400" lvl="1" indent="-457200">
              <a:buFont typeface="Calibri" panose="020F0502020204030204" pitchFamily="34" charset="0"/>
              <a:buChar char="–"/>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Engagement</a:t>
            </a:r>
            <a:endParaRPr lang="en-US" sz="2800" dirty="0">
              <a:solidFill>
                <a:prstClr val="black"/>
              </a:solidFill>
              <a:latin typeface="Calibri" panose="020F0502020204030204"/>
            </a:endParaRPr>
          </a:p>
          <a:p>
            <a:pPr marL="914400" lvl="1" indent="-457200">
              <a:buFont typeface="Calibri" panose="020F0502020204030204" pitchFamily="34" charset="0"/>
              <a:buChar char="–"/>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Care Plan Development</a:t>
            </a:r>
          </a:p>
          <a:p>
            <a:pPr marL="914400" lvl="1" indent="-457200">
              <a:buFont typeface="Calibri" panose="020F0502020204030204" pitchFamily="34" charset="0"/>
              <a:buChar char="–"/>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Referrals/Navigation/Connect</a:t>
            </a:r>
          </a:p>
        </p:txBody>
      </p:sp>
    </p:spTree>
    <p:extLst>
      <p:ext uri="{BB962C8B-B14F-4D97-AF65-F5344CB8AC3E}">
        <p14:creationId xmlns:p14="http://schemas.microsoft.com/office/powerpoint/2010/main" val="3127551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667D1-0BB2-975F-6348-94FE24C7067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3AE8C52-5791-9C53-F3BE-6AF609C4EBAF}"/>
              </a:ext>
            </a:extLst>
          </p:cNvPr>
          <p:cNvSpPr>
            <a:spLocks noGrp="1"/>
          </p:cNvSpPr>
          <p:nvPr>
            <p:ph type="title"/>
          </p:nvPr>
        </p:nvSpPr>
        <p:spPr/>
        <p:txBody>
          <a:bodyPr>
            <a:normAutofit fontScale="90000"/>
          </a:bodyPr>
          <a:lstStyle/>
          <a:p>
            <a:r>
              <a:rPr lang="en-US">
                <a:solidFill>
                  <a:srgbClr val="002060"/>
                </a:solidFill>
                <a:latin typeface="Segoe UI"/>
                <a:cs typeface="Segoe UI"/>
              </a:rPr>
              <a:t>Successes/Challenges</a:t>
            </a:r>
          </a:p>
        </p:txBody>
      </p:sp>
      <p:sp>
        <p:nvSpPr>
          <p:cNvPr id="5" name="Content Placeholder 3">
            <a:extLst>
              <a:ext uri="{FF2B5EF4-FFF2-40B4-BE49-F238E27FC236}">
                <a16:creationId xmlns:a16="http://schemas.microsoft.com/office/drawing/2014/main" id="{D4C6063A-1A44-E3FA-B554-60D14B4B0371}"/>
              </a:ext>
            </a:extLst>
          </p:cNvPr>
          <p:cNvSpPr txBox="1">
            <a:spLocks/>
          </p:cNvSpPr>
          <p:nvPr/>
        </p:nvSpPr>
        <p:spPr>
          <a:xfrm>
            <a:off x="6320365" y="1788280"/>
            <a:ext cx="5419915" cy="4223633"/>
          </a:xfrm>
          <a:prstGeom prst="rect">
            <a:avLst/>
          </a:prstGeom>
          <a:ln>
            <a:solidFill>
              <a:schemeClr val="accent6">
                <a:lumMod val="7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accent5"/>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300"/>
              </a:spcBef>
              <a:spcAft>
                <a:spcPts val="300"/>
              </a:spcAft>
              <a:buClrTx/>
              <a:buSzTx/>
              <a:buFont typeface="Arial" panose="020B0604020202020204" pitchFamily="34" charset="0"/>
              <a:buNone/>
              <a:tabLst/>
              <a:defRPr/>
            </a:pPr>
            <a:r>
              <a:rPr kumimoji="0" lang="en-US" sz="26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Challenges</a:t>
            </a:r>
          </a:p>
          <a:p>
            <a:pPr marR="0" lvl="0" algn="l" defTabSz="914400" rtl="0" eaLnBrk="1" fontAlgn="auto" latinLnBrk="0" hangingPunct="1">
              <a:lnSpc>
                <a:spcPct val="90000"/>
              </a:lnSpc>
              <a:spcBef>
                <a:spcPts val="1000"/>
              </a:spcBef>
              <a:spcAft>
                <a:spcPts val="0"/>
              </a:spcAft>
              <a:buClrTx/>
              <a:buSzTx/>
              <a:buFont typeface="Courier New" panose="02070309020205020404" pitchFamily="49" charset="0"/>
              <a:buChar char="­"/>
              <a:tabLst/>
              <a:defRPr/>
            </a:pPr>
            <a:r>
              <a:rPr kumimoji="0" lang="en-US" sz="26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Rising capacity </a:t>
            </a:r>
            <a:r>
              <a:rPr lang="en-US" sz="2600" dirty="0">
                <a:solidFill>
                  <a:srgbClr val="000000"/>
                </a:solidFill>
              </a:rPr>
              <a:t>n</a:t>
            </a:r>
            <a:r>
              <a:rPr kumimoji="0" lang="en-US" sz="2600" b="0" i="0" u="none" strike="noStrike" kern="120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rPr>
              <a:t>eeds</a:t>
            </a:r>
            <a:endParaRPr kumimoji="0" lang="en-US" sz="26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R="0" lvl="0" algn="l" defTabSz="914400" rtl="0" eaLnBrk="1" fontAlgn="auto" latinLnBrk="0" hangingPunct="1">
              <a:lnSpc>
                <a:spcPct val="90000"/>
              </a:lnSpc>
              <a:spcBef>
                <a:spcPts val="1000"/>
              </a:spcBef>
              <a:spcAft>
                <a:spcPts val="0"/>
              </a:spcAft>
              <a:buClrTx/>
              <a:buSzTx/>
              <a:buFont typeface="Courier New" panose="02070309020205020404" pitchFamily="49" charset="0"/>
              <a:buChar char="­"/>
              <a:tabLst/>
              <a:defRPr/>
            </a:pPr>
            <a:r>
              <a:rPr kumimoji="0" lang="en-US" sz="26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Decreasing program census</a:t>
            </a:r>
          </a:p>
          <a:p>
            <a:pPr marR="0" lvl="0" algn="l" defTabSz="914400" rtl="0" eaLnBrk="1" fontAlgn="auto" latinLnBrk="0" hangingPunct="1">
              <a:lnSpc>
                <a:spcPct val="90000"/>
              </a:lnSpc>
              <a:spcBef>
                <a:spcPts val="1000"/>
              </a:spcBef>
              <a:spcAft>
                <a:spcPts val="0"/>
              </a:spcAft>
              <a:buClrTx/>
              <a:buSzTx/>
              <a:buFont typeface="Courier New" panose="02070309020205020404" pitchFamily="49" charset="0"/>
              <a:buChar char="­"/>
              <a:tabLst/>
              <a:defRPr/>
            </a:pPr>
            <a:r>
              <a:rPr kumimoji="0" lang="en-US" sz="26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Quality of care </a:t>
            </a:r>
          </a:p>
          <a:p>
            <a:pPr marR="0" lvl="0" algn="l" defTabSz="914400" rtl="0" eaLnBrk="1" fontAlgn="auto" latinLnBrk="0" hangingPunct="1">
              <a:lnSpc>
                <a:spcPct val="90000"/>
              </a:lnSpc>
              <a:spcBef>
                <a:spcPts val="1000"/>
              </a:spcBef>
              <a:spcAft>
                <a:spcPts val="0"/>
              </a:spcAft>
              <a:buClrTx/>
              <a:buSzTx/>
              <a:buFont typeface="Courier New" panose="02070309020205020404" pitchFamily="49" charset="0"/>
              <a:buChar char="­"/>
              <a:tabLst/>
              <a:defRPr/>
            </a:pPr>
            <a:r>
              <a:rPr kumimoji="0" lang="en-US" sz="26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Internal QA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6" name="Content Placeholder 1">
            <a:extLst>
              <a:ext uri="{FF2B5EF4-FFF2-40B4-BE49-F238E27FC236}">
                <a16:creationId xmlns:a16="http://schemas.microsoft.com/office/drawing/2014/main" id="{78C3E1CF-E280-9264-98F1-C6BFB72810A3}"/>
              </a:ext>
            </a:extLst>
          </p:cNvPr>
          <p:cNvSpPr txBox="1">
            <a:spLocks/>
          </p:cNvSpPr>
          <p:nvPr/>
        </p:nvSpPr>
        <p:spPr>
          <a:xfrm>
            <a:off x="324180" y="1779829"/>
            <a:ext cx="5419915" cy="4223633"/>
          </a:xfrm>
          <a:prstGeom prst="rect">
            <a:avLst/>
          </a:prstGeom>
          <a:ln>
            <a:solidFill>
              <a:schemeClr val="accent6">
                <a:lumMod val="75000"/>
              </a:schemeClr>
            </a:solidFill>
          </a:ln>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accent5"/>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300"/>
              </a:spcBef>
              <a:spcAft>
                <a:spcPts val="30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Successes</a:t>
            </a:r>
          </a:p>
          <a:p>
            <a:pPr marR="0" lvl="0" algn="l" defTabSz="914400" rtl="0" eaLnBrk="1" fontAlgn="auto" latinLnBrk="0" hangingPunct="1">
              <a:lnSpc>
                <a:spcPct val="100000"/>
              </a:lnSpc>
              <a:spcBef>
                <a:spcPts val="1200"/>
              </a:spcBef>
              <a:spcAft>
                <a:spcPts val="300"/>
              </a:spcAft>
              <a:buClrTx/>
              <a:buSzTx/>
              <a:buFont typeface="Courier New" panose="02070309020205020404" pitchFamily="49" charset="0"/>
              <a:buChar char="­"/>
              <a:tabLst/>
              <a:defRPr/>
            </a:pPr>
            <a:r>
              <a:rPr kumimoji="0" lang="en-US" sz="2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Development and expansion of BH workforce in our communities</a:t>
            </a:r>
            <a:endParaRPr kumimoji="0" lang="en-US" sz="20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R="0" lvl="0" algn="l" defTabSz="914400" rtl="0" eaLnBrk="1" fontAlgn="auto" latinLnBrk="0" hangingPunct="1">
              <a:lnSpc>
                <a:spcPct val="100000"/>
              </a:lnSpc>
              <a:spcBef>
                <a:spcPts val="1200"/>
              </a:spcBef>
              <a:spcAft>
                <a:spcPts val="300"/>
              </a:spcAft>
              <a:buClrTx/>
              <a:buSzTx/>
              <a:buFont typeface="Courier New" panose="02070309020205020404" pitchFamily="49" charset="0"/>
              <a:buChar char="­"/>
              <a:tabLst/>
              <a:defRPr/>
            </a:pPr>
            <a:r>
              <a:rPr kumimoji="0" lang="en-US" sz="2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Providers serving specific populations: domestic violence survivors, NFI population, LGBTQA, etc.</a:t>
            </a:r>
          </a:p>
          <a:p>
            <a:pPr marR="0" lvl="0" algn="l" defTabSz="914400" rtl="0" eaLnBrk="1" fontAlgn="auto" latinLnBrk="0" hangingPunct="1">
              <a:lnSpc>
                <a:spcPct val="100000"/>
              </a:lnSpc>
              <a:spcBef>
                <a:spcPts val="1200"/>
              </a:spcBef>
              <a:spcAft>
                <a:spcPts val="300"/>
              </a:spcAft>
              <a:buClrTx/>
              <a:buSzTx/>
              <a:buFont typeface="Courier New" panose="02070309020205020404" pitchFamily="49" charset="0"/>
              <a:buChar char="­"/>
              <a:tabLst/>
              <a:defRPr/>
            </a:pPr>
            <a:r>
              <a:rPr kumimoji="0" lang="en-US" sz="2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Serving individuals outside of the state-level criminal justice system</a:t>
            </a:r>
          </a:p>
          <a:p>
            <a:pPr marR="0" lvl="0" algn="l" defTabSz="914400" rtl="0" eaLnBrk="1" fontAlgn="auto" latinLnBrk="0" hangingPunct="1">
              <a:lnSpc>
                <a:spcPct val="100000"/>
              </a:lnSpc>
              <a:spcBef>
                <a:spcPts val="1200"/>
              </a:spcBef>
              <a:spcAft>
                <a:spcPts val="300"/>
              </a:spcAft>
              <a:buClrTx/>
              <a:buSzTx/>
              <a:buFont typeface="Courier New" panose="02070309020205020404" pitchFamily="49" charset="0"/>
              <a:buChar char="­"/>
              <a:tabLst/>
              <a:defRPr/>
            </a:pPr>
            <a:r>
              <a:rPr kumimoji="0" lang="en-US" sz="2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Care coordinator </a:t>
            </a:r>
            <a:r>
              <a:rPr lang="en-US" dirty="0">
                <a:solidFill>
                  <a:srgbClr val="000000"/>
                </a:solidFill>
              </a:rPr>
              <a:t>c</a:t>
            </a:r>
            <a:r>
              <a:rPr kumimoji="0" lang="en-US" sz="2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ode of ethics</a:t>
            </a:r>
          </a:p>
        </p:txBody>
      </p:sp>
      <p:sp>
        <p:nvSpPr>
          <p:cNvPr id="2" name="TextBox 1">
            <a:extLst>
              <a:ext uri="{FF2B5EF4-FFF2-40B4-BE49-F238E27FC236}">
                <a16:creationId xmlns:a16="http://schemas.microsoft.com/office/drawing/2014/main" id="{EF93D49D-7FC9-E7CC-A701-0AC2F0BCDAE7}"/>
              </a:ext>
            </a:extLst>
          </p:cNvPr>
          <p:cNvSpPr txBox="1"/>
          <p:nvPr/>
        </p:nvSpPr>
        <p:spPr>
          <a:xfrm>
            <a:off x="3034137" y="6396335"/>
            <a:ext cx="5377819" cy="461665"/>
          </a:xfrm>
          <a:prstGeom prst="rect">
            <a:avLst/>
          </a:prstGeom>
          <a:noFill/>
        </p:spPr>
        <p:txBody>
          <a:bodyPr wrap="none" rtlCol="0">
            <a:spAutoFit/>
          </a:bodyPr>
          <a:lstStyle/>
          <a:p>
            <a:r>
              <a:rPr lang="en-US" sz="1200" dirty="0">
                <a:solidFill>
                  <a:srgbClr val="151515"/>
                </a:solidFill>
              </a:rPr>
              <a:t>NFI =   New American, Foreign Born, and Immigrant</a:t>
            </a:r>
          </a:p>
          <a:p>
            <a:r>
              <a:rPr lang="en-US" sz="1200" dirty="0">
                <a:solidFill>
                  <a:srgbClr val="151515"/>
                </a:solidFill>
              </a:rPr>
              <a:t>LGBTQA = Lesbian, Gay, Bisexual, Transgender, Queer, Questioning, and Other Allies</a:t>
            </a:r>
          </a:p>
        </p:txBody>
      </p:sp>
      <p:sp>
        <p:nvSpPr>
          <p:cNvPr id="3" name="Slide Number Placeholder 3">
            <a:extLst>
              <a:ext uri="{FF2B5EF4-FFF2-40B4-BE49-F238E27FC236}">
                <a16:creationId xmlns:a16="http://schemas.microsoft.com/office/drawing/2014/main" id="{B64EF4E0-8C0F-CC7D-2B75-A6B3C904167A}"/>
              </a:ext>
            </a:extLst>
          </p:cNvPr>
          <p:cNvSpPr txBox="1">
            <a:spLocks/>
          </p:cNvSpPr>
          <p:nvPr/>
        </p:nvSpPr>
        <p:spPr>
          <a:xfrm>
            <a:off x="287947" y="6486003"/>
            <a:ext cx="724424"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2DEDC-25CC-0849-B9FF-1985DFCBBFEC}" type="slidenum">
              <a:rPr lang="en-US" sz="1050" smtClean="0">
                <a:latin typeface="Arial" panose="020B0604020202020204" pitchFamily="34" charset="0"/>
                <a:cs typeface="Arial" panose="020B0604020202020204" pitchFamily="34" charset="0"/>
              </a:rPr>
              <a:pPr/>
              <a:t>27</a:t>
            </a:fld>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74785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07CC9D-5323-0533-CE65-86C09C2B6B6C}"/>
              </a:ext>
            </a:extLst>
          </p:cNvPr>
          <p:cNvSpPr/>
          <p:nvPr/>
        </p:nvSpPr>
        <p:spPr>
          <a:xfrm>
            <a:off x="9951397" y="0"/>
            <a:ext cx="2240604" cy="4831637"/>
          </a:xfrm>
          <a:prstGeom prst="rect">
            <a:avLst/>
          </a:prstGeom>
          <a:solidFill>
            <a:srgbClr val="0E40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6DEFE14-328E-41BF-9896-14FFBF5DFF38}"/>
              </a:ext>
            </a:extLst>
          </p:cNvPr>
          <p:cNvSpPr>
            <a:spLocks noGrp="1"/>
          </p:cNvSpPr>
          <p:nvPr>
            <p:ph type="ctrTitle"/>
          </p:nvPr>
        </p:nvSpPr>
        <p:spPr>
          <a:xfrm>
            <a:off x="470936" y="5120893"/>
            <a:ext cx="4786864" cy="709249"/>
          </a:xfrm>
        </p:spPr>
        <p:txBody>
          <a:bodyPr>
            <a:noAutofit/>
          </a:bodyPr>
          <a:lstStyle/>
          <a:p>
            <a:r>
              <a:rPr lang="en-US" sz="4800" b="1">
                <a:solidFill>
                  <a:schemeClr val="tx1"/>
                </a:solidFill>
                <a:latin typeface="STXihei" panose="02010600040101010101" pitchFamily="2" charset="-122"/>
                <a:ea typeface="STXihei" panose="02010600040101010101" pitchFamily="2" charset="-122"/>
              </a:rPr>
              <a:t>1915(i) </a:t>
            </a:r>
          </a:p>
        </p:txBody>
      </p:sp>
      <p:sp>
        <p:nvSpPr>
          <p:cNvPr id="3" name="Subtitle 2">
            <a:extLst>
              <a:ext uri="{FF2B5EF4-FFF2-40B4-BE49-F238E27FC236}">
                <a16:creationId xmlns:a16="http://schemas.microsoft.com/office/drawing/2014/main" id="{C03F45C4-8F27-4B2E-8F5D-071EF54A187D}"/>
              </a:ext>
            </a:extLst>
          </p:cNvPr>
          <p:cNvSpPr>
            <a:spLocks noGrp="1"/>
          </p:cNvSpPr>
          <p:nvPr>
            <p:ph type="subTitle" idx="1"/>
          </p:nvPr>
        </p:nvSpPr>
        <p:spPr>
          <a:xfrm>
            <a:off x="470936" y="5736342"/>
            <a:ext cx="4786864" cy="818757"/>
          </a:xfrm>
        </p:spPr>
        <p:txBody>
          <a:bodyPr>
            <a:noAutofit/>
          </a:bodyPr>
          <a:lstStyle/>
          <a:p>
            <a:pPr>
              <a:lnSpc>
                <a:spcPct val="100000"/>
              </a:lnSpc>
              <a:spcBef>
                <a:spcPts val="600"/>
              </a:spcBef>
            </a:pPr>
            <a:r>
              <a:rPr lang="en-US" sz="2000">
                <a:solidFill>
                  <a:srgbClr val="0E406A"/>
                </a:solidFill>
                <a:latin typeface="STXihei" panose="02010600040101010101" pitchFamily="2" charset="-122"/>
                <a:ea typeface="STXihei" panose="02010600040101010101" pitchFamily="2" charset="-122"/>
              </a:rPr>
              <a:t>Home and Community-Based Behavioral Health Support</a:t>
            </a:r>
          </a:p>
        </p:txBody>
      </p:sp>
      <p:sp>
        <p:nvSpPr>
          <p:cNvPr id="9" name="Rectangle 8">
            <a:extLst>
              <a:ext uri="{FF2B5EF4-FFF2-40B4-BE49-F238E27FC236}">
                <a16:creationId xmlns:a16="http://schemas.microsoft.com/office/drawing/2014/main" id="{9E6A7A23-B5E3-8DD5-7BA5-242C8807B139}"/>
              </a:ext>
            </a:extLst>
          </p:cNvPr>
          <p:cNvSpPr/>
          <p:nvPr/>
        </p:nvSpPr>
        <p:spPr>
          <a:xfrm>
            <a:off x="0" y="0"/>
            <a:ext cx="2149813" cy="4831637"/>
          </a:xfrm>
          <a:prstGeom prst="rect">
            <a:avLst/>
          </a:prstGeom>
          <a:solidFill>
            <a:srgbClr val="0E40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Parents playing with child">
            <a:extLst>
              <a:ext uri="{FF2B5EF4-FFF2-40B4-BE49-F238E27FC236}">
                <a16:creationId xmlns:a16="http://schemas.microsoft.com/office/drawing/2014/main" id="{9655E802-11BE-D953-8314-2483C7E2AB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7165" y="0"/>
            <a:ext cx="8097669" cy="4831637"/>
          </a:xfrm>
          <a:prstGeom prst="rect">
            <a:avLst/>
          </a:prstGeom>
        </p:spPr>
      </p:pic>
    </p:spTree>
    <p:extLst>
      <p:ext uri="{BB962C8B-B14F-4D97-AF65-F5344CB8AC3E}">
        <p14:creationId xmlns:p14="http://schemas.microsoft.com/office/powerpoint/2010/main" val="4437096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erial view of housing community">
            <a:extLst>
              <a:ext uri="{FF2B5EF4-FFF2-40B4-BE49-F238E27FC236}">
                <a16:creationId xmlns:a16="http://schemas.microsoft.com/office/drawing/2014/main" id="{221804BB-881D-4E30-B88F-13470462D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2292" y="-1"/>
            <a:ext cx="10291018" cy="6857998"/>
          </a:xfrm>
          <a:prstGeom prst="rect">
            <a:avLst/>
          </a:prstGeom>
        </p:spPr>
      </p:pic>
      <p:sp>
        <p:nvSpPr>
          <p:cNvPr id="8" name="Rectangle 7">
            <a:extLst>
              <a:ext uri="{FF2B5EF4-FFF2-40B4-BE49-F238E27FC236}">
                <a16:creationId xmlns:a16="http://schemas.microsoft.com/office/drawing/2014/main" id="{74343CF3-AE14-42F5-A98C-997CDCC8890E}"/>
              </a:ext>
            </a:extLst>
          </p:cNvPr>
          <p:cNvSpPr/>
          <p:nvPr/>
        </p:nvSpPr>
        <p:spPr>
          <a:xfrm rot="5400000">
            <a:off x="-1506708" y="1341270"/>
            <a:ext cx="6857996" cy="4175464"/>
          </a:xfrm>
          <a:prstGeom prst="rect">
            <a:avLst/>
          </a:prstGeom>
          <a:solidFill>
            <a:srgbClr val="0E40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41EA5C9-64D9-45B5-99E4-7F2968EA05AC}"/>
              </a:ext>
            </a:extLst>
          </p:cNvPr>
          <p:cNvSpPr txBox="1"/>
          <p:nvPr/>
        </p:nvSpPr>
        <p:spPr>
          <a:xfrm>
            <a:off x="0" y="2583628"/>
            <a:ext cx="3749191" cy="193899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STXihei" panose="02010600040101010101" pitchFamily="2" charset="-122"/>
                <a:ea typeface="STXihei" panose="02010600040101010101" pitchFamily="2" charset="-122"/>
                <a:cs typeface="Arial" panose="020B0604020202020204" pitchFamily="34" charset="0"/>
              </a:rPr>
              <a:t>Developed to fill gaps in  </a:t>
            </a:r>
            <a:r>
              <a:rPr lang="en-US" sz="2000" dirty="0">
                <a:solidFill>
                  <a:prstClr val="white"/>
                </a:solidFill>
                <a:latin typeface="STXihei" panose="02010600040101010101" pitchFamily="2" charset="-122"/>
                <a:ea typeface="STXihei" panose="02010600040101010101" pitchFamily="2" charset="-122"/>
                <a:cs typeface="Arial" panose="020B0604020202020204" pitchFamily="34" charset="0"/>
              </a:rPr>
              <a:t>BH</a:t>
            </a:r>
            <a:r>
              <a:rPr kumimoji="0" lang="en-US" sz="2000" b="0" i="0" u="none" strike="noStrike" kern="1200" cap="none" spc="0" normalizeH="0" baseline="0" noProof="0" dirty="0">
                <a:ln>
                  <a:noFill/>
                </a:ln>
                <a:solidFill>
                  <a:prstClr val="white"/>
                </a:solidFill>
                <a:effectLst/>
                <a:uLnTx/>
                <a:uFillTx/>
                <a:latin typeface="STXihei" panose="02010600040101010101" pitchFamily="2" charset="-122"/>
                <a:ea typeface="STXihei" panose="02010600040101010101" pitchFamily="2" charset="-122"/>
                <a:cs typeface="Arial" panose="020B0604020202020204" pitchFamily="34" charset="0"/>
              </a:rPr>
              <a:t> service delivery system throughout ND, supporting people in their community of choice</a:t>
            </a:r>
          </a:p>
        </p:txBody>
      </p:sp>
      <p:sp>
        <p:nvSpPr>
          <p:cNvPr id="13" name="TextBox 12">
            <a:extLst>
              <a:ext uri="{FF2B5EF4-FFF2-40B4-BE49-F238E27FC236}">
                <a16:creationId xmlns:a16="http://schemas.microsoft.com/office/drawing/2014/main" id="{15F8E5C8-91E6-4097-8A6D-C8C29DF0860E}"/>
              </a:ext>
            </a:extLst>
          </p:cNvPr>
          <p:cNvSpPr txBox="1"/>
          <p:nvPr/>
        </p:nvSpPr>
        <p:spPr>
          <a:xfrm>
            <a:off x="-165440" y="229080"/>
            <a:ext cx="417546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STXihei" panose="02010600040101010101" pitchFamily="2" charset="-122"/>
                <a:ea typeface="STXihei" panose="02010600040101010101" pitchFamily="2" charset="-122"/>
                <a:cs typeface="Arial" panose="020B0604020202020204" pitchFamily="34" charset="0"/>
              </a:rPr>
              <a:t>What is the 1915(i)        </a:t>
            </a:r>
          </a:p>
        </p:txBody>
      </p:sp>
      <p:sp>
        <p:nvSpPr>
          <p:cNvPr id="18" name="TextBox 17">
            <a:extLst>
              <a:ext uri="{FF2B5EF4-FFF2-40B4-BE49-F238E27FC236}">
                <a16:creationId xmlns:a16="http://schemas.microsoft.com/office/drawing/2014/main" id="{CA880B44-3CA9-4B34-98D2-7FDBC5883A0D}"/>
              </a:ext>
            </a:extLst>
          </p:cNvPr>
          <p:cNvSpPr txBox="1"/>
          <p:nvPr/>
        </p:nvSpPr>
        <p:spPr>
          <a:xfrm>
            <a:off x="0" y="4858363"/>
            <a:ext cx="3749191" cy="163121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STXihei" panose="02010600040101010101" pitchFamily="2" charset="-122"/>
                <a:ea typeface="STXihei" panose="02010600040101010101" pitchFamily="2" charset="-122"/>
                <a:cs typeface="Arial" panose="020B0604020202020204" pitchFamily="34" charset="0"/>
              </a:rPr>
              <a:t>Allows for the provision of home and community-based </a:t>
            </a:r>
            <a:r>
              <a:rPr lang="en-US" sz="2000" dirty="0">
                <a:solidFill>
                  <a:prstClr val="white"/>
                </a:solidFill>
                <a:latin typeface="STXihei" panose="02010600040101010101" pitchFamily="2" charset="-122"/>
                <a:ea typeface="STXihei" panose="02010600040101010101" pitchFamily="2" charset="-122"/>
                <a:cs typeface="Arial" panose="020B0604020202020204" pitchFamily="34" charset="0"/>
              </a:rPr>
              <a:t>s</a:t>
            </a:r>
            <a:r>
              <a:rPr kumimoji="0" lang="en-US" sz="2000" b="0" i="0" u="none" strike="noStrike" kern="1200" cap="none" spc="0" normalizeH="0" baseline="0" noProof="0" dirty="0" err="1">
                <a:ln>
                  <a:noFill/>
                </a:ln>
                <a:solidFill>
                  <a:prstClr val="white"/>
                </a:solidFill>
                <a:effectLst/>
                <a:uLnTx/>
                <a:uFillTx/>
                <a:latin typeface="STXihei" panose="02010600040101010101" pitchFamily="2" charset="-122"/>
                <a:ea typeface="STXihei" panose="02010600040101010101" pitchFamily="2" charset="-122"/>
                <a:cs typeface="Arial" panose="020B0604020202020204" pitchFamily="34" charset="0"/>
              </a:rPr>
              <a:t>ervices</a:t>
            </a:r>
            <a:r>
              <a:rPr kumimoji="0" lang="en-US" sz="2000" b="0" i="0" u="none" strike="noStrike" kern="1200" cap="none" spc="0" normalizeH="0" baseline="0" noProof="0" dirty="0">
                <a:ln>
                  <a:noFill/>
                </a:ln>
                <a:solidFill>
                  <a:prstClr val="white"/>
                </a:solidFill>
                <a:effectLst/>
                <a:uLnTx/>
                <a:uFillTx/>
                <a:latin typeface="STXihei" panose="02010600040101010101" pitchFamily="2" charset="-122"/>
                <a:ea typeface="STXihei" panose="02010600040101010101" pitchFamily="2" charset="-122"/>
                <a:cs typeface="Arial" panose="020B0604020202020204" pitchFamily="34" charset="0"/>
              </a:rPr>
              <a:t> not previously billable to Medicaid</a:t>
            </a:r>
          </a:p>
        </p:txBody>
      </p:sp>
      <p:sp>
        <p:nvSpPr>
          <p:cNvPr id="2" name="TextBox 1">
            <a:extLst>
              <a:ext uri="{FF2B5EF4-FFF2-40B4-BE49-F238E27FC236}">
                <a16:creationId xmlns:a16="http://schemas.microsoft.com/office/drawing/2014/main" id="{9604E74C-A9F2-83E4-12FA-46C3429987FE}"/>
              </a:ext>
            </a:extLst>
          </p:cNvPr>
          <p:cNvSpPr txBox="1"/>
          <p:nvPr/>
        </p:nvSpPr>
        <p:spPr>
          <a:xfrm>
            <a:off x="0" y="1843040"/>
            <a:ext cx="3749191" cy="70788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STXihei" panose="02010600040101010101" pitchFamily="2" charset="-122"/>
                <a:ea typeface="STXihei" panose="02010600040101010101" pitchFamily="2" charset="-122"/>
                <a:cs typeface="Arial" panose="020B0604020202020204" pitchFamily="34" charset="0"/>
              </a:rPr>
              <a:t>Amendment to the ND State Medicaid Plan</a:t>
            </a:r>
          </a:p>
        </p:txBody>
      </p:sp>
    </p:spTree>
    <p:extLst>
      <p:ext uri="{BB962C8B-B14F-4D97-AF65-F5344CB8AC3E}">
        <p14:creationId xmlns:p14="http://schemas.microsoft.com/office/powerpoint/2010/main" val="3634769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69ED9-26CA-F659-9D3D-2D881F63BAC5}"/>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8C687C6C-DF63-7DC0-25BC-5400F893816D}"/>
              </a:ext>
            </a:extLst>
          </p:cNvPr>
          <p:cNvSpPr>
            <a:spLocks noGrp="1"/>
          </p:cNvSpPr>
          <p:nvPr>
            <p:ph idx="1"/>
          </p:nvPr>
        </p:nvSpPr>
        <p:spPr>
          <a:xfrm>
            <a:off x="1415139" y="1433945"/>
            <a:ext cx="10645055" cy="5235795"/>
          </a:xfrm>
        </p:spPr>
        <p:txBody>
          <a:bodyPr>
            <a:normAutofit/>
          </a:bodyPr>
          <a:lstStyle/>
          <a:p>
            <a:pPr marR="0" lvl="0">
              <a:lnSpc>
                <a:spcPct val="100000"/>
              </a:lnSpc>
              <a:spcBef>
                <a:spcPts val="1200"/>
              </a:spcBef>
              <a:spcAft>
                <a:spcPts val="0"/>
              </a:spcAft>
              <a:buSzPct val="100000"/>
              <a:tabLst>
                <a:tab pos="457200" algn="l"/>
              </a:tabLst>
            </a:pPr>
            <a:r>
              <a:rPr lang="en-US" sz="3200" dirty="0">
                <a:solidFill>
                  <a:srgbClr val="000000"/>
                </a:solidFill>
              </a:rPr>
              <a:t>Describe how to support people in recovery beyond the walls of the hospital, nursing homes, and opioid treatment programs (OTPs).</a:t>
            </a:r>
          </a:p>
          <a:p>
            <a:pPr marR="0" lvl="0">
              <a:lnSpc>
                <a:spcPct val="100000"/>
              </a:lnSpc>
              <a:spcBef>
                <a:spcPts val="1200"/>
              </a:spcBef>
              <a:spcAft>
                <a:spcPts val="0"/>
              </a:spcAft>
              <a:buSzPct val="100000"/>
              <a:tabLst>
                <a:tab pos="457200" algn="l"/>
              </a:tabLst>
            </a:pPr>
            <a:r>
              <a:rPr lang="en-US" sz="3200" dirty="0">
                <a:solidFill>
                  <a:srgbClr val="000000"/>
                </a:solidFill>
              </a:rPr>
              <a:t>Review the steps to ensure continuity and/or provide access to treatment for patients with OUD.</a:t>
            </a:r>
          </a:p>
          <a:p>
            <a:pPr marR="0" lvl="0">
              <a:lnSpc>
                <a:spcPct val="100000"/>
              </a:lnSpc>
              <a:spcBef>
                <a:spcPts val="1200"/>
              </a:spcBef>
              <a:spcAft>
                <a:spcPts val="0"/>
              </a:spcAft>
              <a:buSzPct val="100000"/>
              <a:tabLst>
                <a:tab pos="457200" algn="l"/>
              </a:tabLst>
            </a:pPr>
            <a:r>
              <a:rPr lang="en-US" sz="3200" dirty="0">
                <a:solidFill>
                  <a:srgbClr val="000000"/>
                </a:solidFill>
              </a:rPr>
              <a:t>Learn more about the specific strategies that can be implemented in rural communities.</a:t>
            </a:r>
          </a:p>
          <a:p>
            <a:pPr marR="0" lvl="0">
              <a:lnSpc>
                <a:spcPct val="100000"/>
              </a:lnSpc>
              <a:spcBef>
                <a:spcPts val="1200"/>
              </a:spcBef>
              <a:spcAft>
                <a:spcPts val="0"/>
              </a:spcAft>
              <a:buSzPct val="100000"/>
              <a:tabLst>
                <a:tab pos="457200" algn="l"/>
              </a:tabLst>
            </a:pPr>
            <a:r>
              <a:rPr lang="en-US" sz="3200" dirty="0">
                <a:solidFill>
                  <a:srgbClr val="000000"/>
                </a:solidFill>
              </a:rPr>
              <a:t>Discuss how to coordinate and sustain this support with your community partners.</a:t>
            </a:r>
          </a:p>
          <a:p>
            <a:pPr marL="342900" marR="0" lvl="0" indent="-342900">
              <a:spcBef>
                <a:spcPts val="0"/>
              </a:spcBef>
              <a:spcAft>
                <a:spcPts val="0"/>
              </a:spcAft>
              <a:buSzPts val="1000"/>
              <a:buFont typeface="Symbol" panose="05050102010706020507" pitchFamily="18" charset="2"/>
              <a:buChar char=""/>
              <a:tabLst>
                <a:tab pos="457200" algn="l"/>
              </a:tabLst>
            </a:pPr>
            <a:endParaRPr lang="en-US" dirty="0">
              <a:solidFill>
                <a:srgbClr val="000000"/>
              </a:solidFill>
              <a:highlight>
                <a:srgbClr val="FFFF00"/>
              </a:highlight>
            </a:endParaRPr>
          </a:p>
        </p:txBody>
      </p:sp>
      <p:sp>
        <p:nvSpPr>
          <p:cNvPr id="4" name="Slide Number Placeholder 3">
            <a:extLst>
              <a:ext uri="{FF2B5EF4-FFF2-40B4-BE49-F238E27FC236}">
                <a16:creationId xmlns:a16="http://schemas.microsoft.com/office/drawing/2014/main" id="{1A012332-99BB-1D4B-8EEA-07614FD194A8}"/>
              </a:ext>
            </a:extLst>
          </p:cNvPr>
          <p:cNvSpPr>
            <a:spLocks noGrp="1"/>
          </p:cNvSpPr>
          <p:nvPr>
            <p:ph type="sldNum" sz="quarter" idx="12"/>
          </p:nvPr>
        </p:nvSpPr>
        <p:spPr/>
        <p:txBody>
          <a:bodyPr/>
          <a:lstStyle/>
          <a:p>
            <a:fld id="{3CD2DEDC-25CC-0849-B9FF-1985DFCBBFEC}" type="slidenum">
              <a:rPr lang="en-US" smtClean="0"/>
              <a:pPr/>
              <a:t>3</a:t>
            </a:fld>
            <a:endParaRPr lang="en-US"/>
          </a:p>
        </p:txBody>
      </p:sp>
    </p:spTree>
    <p:extLst>
      <p:ext uri="{BB962C8B-B14F-4D97-AF65-F5344CB8AC3E}">
        <p14:creationId xmlns:p14="http://schemas.microsoft.com/office/powerpoint/2010/main" val="19492662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A23780-94C0-47CD-8191-CAC9F3D64C26}"/>
              </a:ext>
            </a:extLst>
          </p:cNvPr>
          <p:cNvSpPr/>
          <p:nvPr/>
        </p:nvSpPr>
        <p:spPr>
          <a:xfrm>
            <a:off x="469994" y="547473"/>
            <a:ext cx="11252011" cy="1570085"/>
          </a:xfrm>
          <a:prstGeom prst="rect">
            <a:avLst/>
          </a:prstGeom>
          <a:solidFill>
            <a:srgbClr val="796E66">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C06428B3-2675-484C-8DB2-460F72454D38}"/>
              </a:ext>
            </a:extLst>
          </p:cNvPr>
          <p:cNvSpPr/>
          <p:nvPr/>
        </p:nvSpPr>
        <p:spPr>
          <a:xfrm>
            <a:off x="1641308" y="2117558"/>
            <a:ext cx="64168" cy="47404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723EA91-8EDA-49E3-8A6F-DDA0FBBAD9EC}"/>
              </a:ext>
            </a:extLst>
          </p:cNvPr>
          <p:cNvSpPr/>
          <p:nvPr/>
        </p:nvSpPr>
        <p:spPr>
          <a:xfrm>
            <a:off x="1641308" y="551021"/>
            <a:ext cx="64168" cy="15700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AD4CDC8-8703-411A-BC2B-239B718500B6}"/>
              </a:ext>
            </a:extLst>
          </p:cNvPr>
          <p:cNvSpPr txBox="1"/>
          <p:nvPr/>
        </p:nvSpPr>
        <p:spPr>
          <a:xfrm>
            <a:off x="1840738" y="703529"/>
            <a:ext cx="5589210" cy="118680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69376"/>
              </a:lnSpc>
              <a:spcBef>
                <a:spcPts val="0"/>
              </a:spcBef>
              <a:spcAft>
                <a:spcPts val="0"/>
              </a:spcAft>
              <a:buClrTx/>
              <a:buSzTx/>
              <a:buFontTx/>
              <a:buNone/>
              <a:tabLst/>
              <a:defRPr/>
            </a:pPr>
            <a:r>
              <a:rPr kumimoji="0" lang="en-US" sz="4800" b="0" i="0" u="none" strike="noStrike" kern="1200" cap="none" spc="0" normalizeH="0" baseline="0" noProof="0">
                <a:ln>
                  <a:noFill/>
                </a:ln>
                <a:solidFill>
                  <a:srgbClr val="44546A"/>
                </a:solidFill>
                <a:effectLst/>
                <a:uLnTx/>
                <a:uFillTx/>
                <a:latin typeface="STXihei" panose="02010600040101010101" pitchFamily="2" charset="-122"/>
                <a:ea typeface="STXihei" panose="02010600040101010101" pitchFamily="2" charset="-122"/>
                <a:cs typeface="+mn-cs"/>
              </a:rPr>
              <a:t>Target Population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0CC2EA6A-846C-4C4E-B56E-6DBA2088527E}"/>
              </a:ext>
            </a:extLst>
          </p:cNvPr>
          <p:cNvSpPr/>
          <p:nvPr/>
        </p:nvSpPr>
        <p:spPr>
          <a:xfrm>
            <a:off x="469995" y="956495"/>
            <a:ext cx="759138" cy="759138"/>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E71E6E84-5D6C-4456-82B8-27184146E0F1}"/>
              </a:ext>
            </a:extLst>
          </p:cNvPr>
          <p:cNvCxnSpPr>
            <a:cxnSpLocks/>
          </p:cNvCxnSpPr>
          <p:nvPr/>
        </p:nvCxnSpPr>
        <p:spPr>
          <a:xfrm>
            <a:off x="691116" y="1336064"/>
            <a:ext cx="279431" cy="1"/>
          </a:xfrm>
          <a:prstGeom prst="line">
            <a:avLst/>
          </a:prstGeom>
          <a:ln w="3810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443C98D-2DC9-4B42-8577-78115319289A}"/>
              </a:ext>
            </a:extLst>
          </p:cNvPr>
          <p:cNvCxnSpPr>
            <a:cxnSpLocks/>
          </p:cNvCxnSpPr>
          <p:nvPr/>
        </p:nvCxnSpPr>
        <p:spPr>
          <a:xfrm>
            <a:off x="849565" y="1219300"/>
            <a:ext cx="151025" cy="116764"/>
          </a:xfrm>
          <a:prstGeom prst="line">
            <a:avLst/>
          </a:prstGeom>
          <a:ln w="38100" cap="rnd">
            <a:solidFill>
              <a:srgbClr val="0E406A"/>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0E47DC2-BA46-4CCA-835A-A2FC30CA53F0}"/>
              </a:ext>
            </a:extLst>
          </p:cNvPr>
          <p:cNvCxnSpPr>
            <a:cxnSpLocks/>
          </p:cNvCxnSpPr>
          <p:nvPr/>
        </p:nvCxnSpPr>
        <p:spPr>
          <a:xfrm flipV="1">
            <a:off x="849564" y="1336064"/>
            <a:ext cx="151025" cy="116764"/>
          </a:xfrm>
          <a:prstGeom prst="line">
            <a:avLst/>
          </a:prstGeom>
          <a:ln w="38100" cap="rnd">
            <a:solidFill>
              <a:srgbClr val="0E406A"/>
            </a:solidFill>
          </a:ln>
        </p:spPr>
        <p:style>
          <a:lnRef idx="1">
            <a:schemeClr val="accent1"/>
          </a:lnRef>
          <a:fillRef idx="0">
            <a:schemeClr val="accent1"/>
          </a:fillRef>
          <a:effectRef idx="0">
            <a:schemeClr val="accent1"/>
          </a:effectRef>
          <a:fontRef idx="minor">
            <a:schemeClr val="tx1"/>
          </a:fontRef>
        </p:style>
      </p:cxnSp>
      <p:pic>
        <p:nvPicPr>
          <p:cNvPr id="19" name="Picture 18" descr="Shape, circle&#10;&#10;Description automatically generated">
            <a:extLst>
              <a:ext uri="{FF2B5EF4-FFF2-40B4-BE49-F238E27FC236}">
                <a16:creationId xmlns:a16="http://schemas.microsoft.com/office/drawing/2014/main" id="{C0546F70-538A-4737-80C5-6DC3B5A03D9A}"/>
              </a:ext>
            </a:extLst>
          </p:cNvPr>
          <p:cNvPicPr>
            <a:picLocks noChangeAspect="1"/>
          </p:cNvPicPr>
          <p:nvPr/>
        </p:nvPicPr>
        <p:blipFill>
          <a:blip r:embed="rId2">
            <a:duotone>
              <a:prstClr val="black"/>
              <a:schemeClr val="accent2">
                <a:tint val="45000"/>
                <a:satMod val="400000"/>
              </a:schemeClr>
            </a:duotone>
          </a:blip>
          <a:stretch>
            <a:fillRect/>
          </a:stretch>
        </p:blipFill>
        <p:spPr>
          <a:xfrm>
            <a:off x="2727873" y="2506365"/>
            <a:ext cx="7656013" cy="4013899"/>
          </a:xfrm>
          <a:prstGeom prst="rect">
            <a:avLst/>
          </a:prstGeom>
          <a:solidFill>
            <a:schemeClr val="bg1"/>
          </a:solidFill>
        </p:spPr>
      </p:pic>
      <p:pic>
        <p:nvPicPr>
          <p:cNvPr id="21" name="Picture 20" descr="A picture containing diagram&#10;&#10;Description automatically generated">
            <a:extLst>
              <a:ext uri="{FF2B5EF4-FFF2-40B4-BE49-F238E27FC236}">
                <a16:creationId xmlns:a16="http://schemas.microsoft.com/office/drawing/2014/main" id="{9AABA391-29D7-43DB-B1D4-8C13D9C83829}"/>
              </a:ext>
            </a:extLst>
          </p:cNvPr>
          <p:cNvPicPr>
            <a:picLocks noChangeAspect="1"/>
          </p:cNvPicPr>
          <p:nvPr/>
        </p:nvPicPr>
        <p:blipFill>
          <a:blip r:embed="rId3">
            <a:duotone>
              <a:schemeClr val="accent4">
                <a:shade val="45000"/>
                <a:satMod val="135000"/>
              </a:schemeClr>
              <a:prstClr val="white"/>
            </a:duotone>
          </a:blip>
          <a:stretch>
            <a:fillRect/>
          </a:stretch>
        </p:blipFill>
        <p:spPr>
          <a:xfrm>
            <a:off x="4791375" y="2801522"/>
            <a:ext cx="5680047" cy="3352949"/>
          </a:xfrm>
          <a:prstGeom prst="rect">
            <a:avLst/>
          </a:prstGeom>
        </p:spPr>
      </p:pic>
      <p:pic>
        <p:nvPicPr>
          <p:cNvPr id="23" name="Picture 22" descr="Diagram&#10;&#10;Description automatically generated">
            <a:extLst>
              <a:ext uri="{FF2B5EF4-FFF2-40B4-BE49-F238E27FC236}">
                <a16:creationId xmlns:a16="http://schemas.microsoft.com/office/drawing/2014/main" id="{3E7BD57E-5630-4D98-8AC1-C9B34761678C}"/>
              </a:ext>
            </a:extLst>
          </p:cNvPr>
          <p:cNvPicPr>
            <a:picLocks noChangeAspect="1"/>
          </p:cNvPicPr>
          <p:nvPr/>
        </p:nvPicPr>
        <p:blipFill>
          <a:blip r:embed="rId4">
            <a:duotone>
              <a:prstClr val="black"/>
              <a:schemeClr val="accent5">
                <a:tint val="45000"/>
                <a:satMod val="400000"/>
              </a:schemeClr>
            </a:duotone>
          </a:blip>
          <a:stretch>
            <a:fillRect/>
          </a:stretch>
        </p:blipFill>
        <p:spPr>
          <a:xfrm>
            <a:off x="7104703" y="3393623"/>
            <a:ext cx="3366719" cy="2168745"/>
          </a:xfrm>
          <a:prstGeom prst="rect">
            <a:avLst/>
          </a:prstGeom>
        </p:spPr>
      </p:pic>
      <p:sp>
        <p:nvSpPr>
          <p:cNvPr id="2" name="Slide Number Placeholder 3">
            <a:extLst>
              <a:ext uri="{FF2B5EF4-FFF2-40B4-BE49-F238E27FC236}">
                <a16:creationId xmlns:a16="http://schemas.microsoft.com/office/drawing/2014/main" id="{7C9F6586-50AB-9640-59CE-1443B4B08BF5}"/>
              </a:ext>
            </a:extLst>
          </p:cNvPr>
          <p:cNvSpPr txBox="1">
            <a:spLocks/>
          </p:cNvSpPr>
          <p:nvPr/>
        </p:nvSpPr>
        <p:spPr>
          <a:xfrm>
            <a:off x="287947" y="6486003"/>
            <a:ext cx="724424"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2DEDC-25CC-0849-B9FF-1985DFCBBFEC}" type="slidenum">
              <a:rPr lang="en-US" sz="1050" smtClean="0">
                <a:latin typeface="Arial" panose="020B0604020202020204" pitchFamily="34" charset="0"/>
                <a:cs typeface="Arial" panose="020B0604020202020204" pitchFamily="34" charset="0"/>
              </a:rPr>
              <a:pPr/>
              <a:t>30</a:t>
            </a:fld>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248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2D54C7-A5AA-4E9F-87D8-A03793B769F2}"/>
              </a:ext>
            </a:extLst>
          </p:cNvPr>
          <p:cNvSpPr/>
          <p:nvPr/>
        </p:nvSpPr>
        <p:spPr>
          <a:xfrm rot="5400000">
            <a:off x="2669099" y="-2669098"/>
            <a:ext cx="6853802" cy="12192000"/>
          </a:xfrm>
          <a:prstGeom prst="rect">
            <a:avLst/>
          </a:prstGeom>
          <a:solidFill>
            <a:srgbClr val="0E40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TXihei" panose="02010600040101010101" pitchFamily="2" charset="-122"/>
              <a:ea typeface="STXihei" panose="02010600040101010101" pitchFamily="2" charset="-122"/>
              <a:cs typeface="+mn-cs"/>
            </a:endParaRPr>
          </a:p>
        </p:txBody>
      </p:sp>
      <p:pic>
        <p:nvPicPr>
          <p:cNvPr id="1026" name="Picture 2" descr="Stacked Rocks Meaning: What Stacked Stones On A Trail Mean">
            <a:extLst>
              <a:ext uri="{FF2B5EF4-FFF2-40B4-BE49-F238E27FC236}">
                <a16:creationId xmlns:a16="http://schemas.microsoft.com/office/drawing/2014/main" id="{CEE82BDB-915F-2540-8807-1858F160C9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 y="-29818"/>
            <a:ext cx="12191999" cy="688781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7E43A1DE-9801-798C-C3A9-4B6F694F0335}"/>
              </a:ext>
            </a:extLst>
          </p:cNvPr>
          <p:cNvSpPr/>
          <p:nvPr/>
        </p:nvSpPr>
        <p:spPr>
          <a:xfrm>
            <a:off x="5029137" y="-34015"/>
            <a:ext cx="7162861" cy="6887818"/>
          </a:xfrm>
          <a:prstGeom prst="rect">
            <a:avLst/>
          </a:prstGeom>
          <a:solidFill>
            <a:srgbClr val="FFFFFF">
              <a:alpha val="7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C9740E8-E330-40A7-A3CC-09C61FED245F}"/>
              </a:ext>
            </a:extLst>
          </p:cNvPr>
          <p:cNvSpPr txBox="1"/>
          <p:nvPr/>
        </p:nvSpPr>
        <p:spPr>
          <a:xfrm>
            <a:off x="5109850" y="177134"/>
            <a:ext cx="7001434" cy="6499536"/>
          </a:xfrm>
          <a:prstGeom prst="rect">
            <a:avLst/>
          </a:prstGeom>
          <a:noFill/>
          <a:effectLst>
            <a:softEdge rad="12700"/>
          </a:effectLst>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hlinkClick r:id="" action="ppaction://noaction">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hlinkClick r:id="" action="ppaction://noaction">
                <a:extLst>
                  <a:ext uri="{A12FA001-AC4F-418D-AE19-62706E023703}">
                    <ahyp:hlinkClr xmlns:ahyp="http://schemas.microsoft.com/office/drawing/2018/hyperlinkcolor" val="tx"/>
                  </a:ext>
                </a:extLst>
              </a:hlinkClick>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hlinkClick r:id="" action="ppaction://noaction">
                  <a:extLst>
                    <a:ext uri="{A12FA001-AC4F-418D-AE19-62706E023703}">
                      <ahyp:hlinkClr xmlns:ahyp="http://schemas.microsoft.com/office/drawing/2018/hyperlinkcolor" val="tx"/>
                    </a:ext>
                  </a:extLst>
                </a:hlinkClick>
              </a:rPr>
              <a:t>Care Coordination </a:t>
            </a:r>
            <a:r>
              <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rPr>
              <a:t>(All ages)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hlinkClick r:id="rId3">
                  <a:extLst>
                    <a:ext uri="{A12FA001-AC4F-418D-AE19-62706E023703}">
                      <ahyp:hlinkClr xmlns:ahyp="http://schemas.microsoft.com/office/drawing/2018/hyperlinkcolor" val="tx"/>
                    </a:ext>
                  </a:extLst>
                </a:hlinkClick>
              </a:rPr>
              <a:t>Peer Support </a:t>
            </a:r>
            <a:r>
              <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rPr>
              <a:t>(18+)</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hlinkClick r:id="rId4">
                  <a:extLst>
                    <a:ext uri="{A12FA001-AC4F-418D-AE19-62706E023703}">
                      <ahyp:hlinkClr xmlns:ahyp="http://schemas.microsoft.com/office/drawing/2018/hyperlinkcolor" val="tx"/>
                    </a:ext>
                  </a:extLst>
                </a:hlinkClick>
              </a:rPr>
              <a:t>Non-Medical Transportation  </a:t>
            </a:r>
            <a:r>
              <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rPr>
              <a:t>(All ages)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hlinkClick r:id="rId5">
                  <a:extLst>
                    <a:ext uri="{A12FA001-AC4F-418D-AE19-62706E023703}">
                      <ahyp:hlinkClr xmlns:ahyp="http://schemas.microsoft.com/office/drawing/2018/hyperlinkcolor" val="tx"/>
                    </a:ext>
                  </a:extLst>
                </a:hlinkClick>
              </a:rPr>
              <a:t>Housing Support </a:t>
            </a:r>
            <a:r>
              <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rPr>
              <a:t>(17.5+)</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hlinkClick r:id="rId6">
                  <a:extLst>
                    <a:ext uri="{A12FA001-AC4F-418D-AE19-62706E023703}">
                      <ahyp:hlinkClr xmlns:ahyp="http://schemas.microsoft.com/office/drawing/2018/hyperlinkcolor" val="tx"/>
                    </a:ext>
                  </a:extLst>
                </a:hlinkClick>
              </a:rPr>
              <a:t>Benefits Planning </a:t>
            </a:r>
            <a:r>
              <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rPr>
              <a:t>(All ages)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hlinkClick r:id="rId7">
                  <a:extLst>
                    <a:ext uri="{A12FA001-AC4F-418D-AE19-62706E023703}">
                      <ahyp:hlinkClr xmlns:ahyp="http://schemas.microsoft.com/office/drawing/2018/hyperlinkcolor" val="tx"/>
                    </a:ext>
                  </a:extLst>
                </a:hlinkClick>
              </a:rPr>
              <a:t>Pre-Vocational Training </a:t>
            </a:r>
            <a:r>
              <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rPr>
              <a:t>(17.5+ or has GED/Diploma)</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hlinkClick r:id="rId8">
                  <a:extLst>
                    <a:ext uri="{A12FA001-AC4F-418D-AE19-62706E023703}">
                      <ahyp:hlinkClr xmlns:ahyp="http://schemas.microsoft.com/office/drawing/2018/hyperlinkcolor" val="tx"/>
                    </a:ext>
                  </a:extLst>
                </a:hlinkClick>
              </a:rPr>
              <a:t>Supported Employment </a:t>
            </a:r>
            <a:r>
              <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rPr>
              <a:t>(14+)</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hlinkClick r:id="rId9">
                  <a:extLst>
                    <a:ext uri="{A12FA001-AC4F-418D-AE19-62706E023703}">
                      <ahyp:hlinkClr xmlns:ahyp="http://schemas.microsoft.com/office/drawing/2018/hyperlinkcolor" val="tx"/>
                    </a:ext>
                  </a:extLst>
                </a:hlinkClick>
              </a:rPr>
              <a:t>Supported Education </a:t>
            </a:r>
            <a:r>
              <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rPr>
              <a:t>(5+)</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hlinkClick r:id="rId10">
                  <a:extLst>
                    <a:ext uri="{A12FA001-AC4F-418D-AE19-62706E023703}">
                      <ahyp:hlinkClr xmlns:ahyp="http://schemas.microsoft.com/office/drawing/2018/hyperlinkcolor" val="tx"/>
                    </a:ext>
                  </a:extLst>
                </a:hlinkClick>
              </a:rPr>
              <a:t>Respite</a:t>
            </a:r>
            <a:r>
              <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rPr>
              <a:t> (0 through 20)</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hlinkClick r:id="rId11">
                  <a:extLst>
                    <a:ext uri="{A12FA001-AC4F-418D-AE19-62706E023703}">
                      <ahyp:hlinkClr xmlns:ahyp="http://schemas.microsoft.com/office/drawing/2018/hyperlinkcolor" val="tx"/>
                    </a:ext>
                  </a:extLst>
                </a:hlinkClick>
              </a:rPr>
              <a:t>Training &amp; Support for Unpaid Caregivers</a:t>
            </a:r>
            <a:r>
              <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hlinkClick r:id="rId12">
                  <a:extLst>
                    <a:ext uri="{A12FA001-AC4F-418D-AE19-62706E023703}">
                      <ahyp:hlinkClr xmlns:ahyp="http://schemas.microsoft.com/office/drawing/2018/hyperlinkcolor" val="tx"/>
                    </a:ext>
                  </a:extLst>
                </a:hlinkClick>
              </a:rPr>
              <a:t> </a:t>
            </a:r>
            <a:r>
              <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rPr>
              <a:t>(All ages)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hlinkClick r:id="rId13">
                  <a:extLst>
                    <a:ext uri="{A12FA001-AC4F-418D-AE19-62706E023703}">
                      <ahyp:hlinkClr xmlns:ahyp="http://schemas.microsoft.com/office/drawing/2018/hyperlinkcolor" val="tx"/>
                    </a:ext>
                  </a:extLst>
                </a:hlinkClick>
              </a:rPr>
              <a:t>Family Peer Support</a:t>
            </a:r>
            <a:r>
              <a:rPr kumimoji="0" lang="en-US" sz="2000" b="0" i="0" u="sng"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hlinkClick r:id="rId13">
                  <a:extLst>
                    <a:ext uri="{A12FA001-AC4F-418D-AE19-62706E023703}">
                      <ahyp:hlinkClr xmlns:ahyp="http://schemas.microsoft.com/office/drawing/2018/hyperlinkcolor" val="tx"/>
                    </a:ext>
                  </a:extLst>
                </a:hlinkClick>
              </a:rPr>
              <a:t> </a:t>
            </a:r>
            <a:r>
              <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rPr>
              <a:t>(0 through 17)</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hlinkClick r:id="rId14">
                  <a:extLst>
                    <a:ext uri="{A12FA001-AC4F-418D-AE19-62706E023703}">
                      <ahyp:hlinkClr xmlns:ahyp="http://schemas.microsoft.com/office/drawing/2018/hyperlinkcolor" val="tx"/>
                    </a:ext>
                  </a:extLst>
                </a:hlinkClick>
              </a:rPr>
              <a:t>Community Transition Service</a:t>
            </a:r>
            <a:r>
              <a:rPr kumimoji="0" lang="en-US" sz="20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rPr>
              <a:t>* (All ages)</a:t>
            </a:r>
          </a:p>
        </p:txBody>
      </p:sp>
      <p:sp>
        <p:nvSpPr>
          <p:cNvPr id="7" name="TextBox 6">
            <a:extLst>
              <a:ext uri="{FF2B5EF4-FFF2-40B4-BE49-F238E27FC236}">
                <a16:creationId xmlns:a16="http://schemas.microsoft.com/office/drawing/2014/main" id="{E5BFBA62-8EC3-4D87-9A92-CA7B8546303E}"/>
              </a:ext>
            </a:extLst>
          </p:cNvPr>
          <p:cNvSpPr txBox="1"/>
          <p:nvPr/>
        </p:nvSpPr>
        <p:spPr>
          <a:xfrm>
            <a:off x="5029137" y="328793"/>
            <a:ext cx="700143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E406A"/>
                </a:solidFill>
                <a:effectLst/>
                <a:uLnTx/>
                <a:uFillTx/>
                <a:latin typeface="STXihei" panose="02010600040101010101" pitchFamily="2" charset="-122"/>
                <a:ea typeface="STXihei" panose="02010600040101010101" pitchFamily="2" charset="-122"/>
                <a:cs typeface="Arial" panose="020B0604020202020204" pitchFamily="34" charset="0"/>
              </a:rPr>
              <a:t>1915(i) Services</a:t>
            </a:r>
          </a:p>
        </p:txBody>
      </p:sp>
    </p:spTree>
    <p:extLst>
      <p:ext uri="{BB962C8B-B14F-4D97-AF65-F5344CB8AC3E}">
        <p14:creationId xmlns:p14="http://schemas.microsoft.com/office/powerpoint/2010/main" val="40095892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A23780-94C0-47CD-8191-CAC9F3D64C26}"/>
              </a:ext>
            </a:extLst>
          </p:cNvPr>
          <p:cNvSpPr/>
          <p:nvPr/>
        </p:nvSpPr>
        <p:spPr>
          <a:xfrm>
            <a:off x="469994" y="547473"/>
            <a:ext cx="11252011" cy="1570085"/>
          </a:xfrm>
          <a:prstGeom prst="rect">
            <a:avLst/>
          </a:prstGeom>
          <a:solidFill>
            <a:srgbClr val="796E66">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TXihei" panose="02010600040101010101" pitchFamily="2" charset="-122"/>
              <a:ea typeface="STXihei" panose="02010600040101010101" pitchFamily="2" charset="-122"/>
              <a:cs typeface="+mn-cs"/>
            </a:endParaRPr>
          </a:p>
        </p:txBody>
      </p:sp>
      <p:sp>
        <p:nvSpPr>
          <p:cNvPr id="5" name="Rectangle 4">
            <a:extLst>
              <a:ext uri="{FF2B5EF4-FFF2-40B4-BE49-F238E27FC236}">
                <a16:creationId xmlns:a16="http://schemas.microsoft.com/office/drawing/2014/main" id="{C06428B3-2675-484C-8DB2-460F72454D38}"/>
              </a:ext>
            </a:extLst>
          </p:cNvPr>
          <p:cNvSpPr/>
          <p:nvPr/>
        </p:nvSpPr>
        <p:spPr>
          <a:xfrm>
            <a:off x="1641308" y="2117558"/>
            <a:ext cx="64168" cy="47404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723EA91-8EDA-49E3-8A6F-DDA0FBBAD9EC}"/>
              </a:ext>
            </a:extLst>
          </p:cNvPr>
          <p:cNvSpPr/>
          <p:nvPr/>
        </p:nvSpPr>
        <p:spPr>
          <a:xfrm>
            <a:off x="1641308" y="551021"/>
            <a:ext cx="64168" cy="15700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TXihei" panose="02010600040101010101" pitchFamily="2" charset="-122"/>
              <a:ea typeface="STXihei" panose="02010600040101010101" pitchFamily="2" charset="-122"/>
              <a:cs typeface="+mn-cs"/>
            </a:endParaRPr>
          </a:p>
        </p:txBody>
      </p:sp>
      <p:sp>
        <p:nvSpPr>
          <p:cNvPr id="8" name="TextBox 7">
            <a:extLst>
              <a:ext uri="{FF2B5EF4-FFF2-40B4-BE49-F238E27FC236}">
                <a16:creationId xmlns:a16="http://schemas.microsoft.com/office/drawing/2014/main" id="{BAD4CDC8-8703-411A-BC2B-239B718500B6}"/>
              </a:ext>
            </a:extLst>
          </p:cNvPr>
          <p:cNvSpPr txBox="1"/>
          <p:nvPr/>
        </p:nvSpPr>
        <p:spPr>
          <a:xfrm>
            <a:off x="1840738" y="703529"/>
            <a:ext cx="7114076" cy="118680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69376"/>
              </a:lnSpc>
              <a:spcBef>
                <a:spcPts val="0"/>
              </a:spcBef>
              <a:spcAft>
                <a:spcPts val="0"/>
              </a:spcAft>
              <a:buClrTx/>
              <a:buSzTx/>
              <a:buFontTx/>
              <a:buNone/>
              <a:tabLst/>
              <a:defRPr/>
            </a:pPr>
            <a:r>
              <a:rPr kumimoji="0" lang="en-US" sz="4800" b="0" i="0" u="none" strike="noStrike" kern="1200" cap="none" spc="0" normalizeH="0" baseline="0" noProof="0">
                <a:ln>
                  <a:noFill/>
                </a:ln>
                <a:solidFill>
                  <a:srgbClr val="44546A"/>
                </a:solidFill>
                <a:effectLst/>
                <a:uLnTx/>
                <a:uFillTx/>
                <a:latin typeface="STXihei" panose="02010600040101010101" pitchFamily="2" charset="-122"/>
                <a:ea typeface="STXihei" panose="02010600040101010101" pitchFamily="2" charset="-122"/>
                <a:cs typeface="+mn-cs"/>
              </a:rPr>
              <a:t>Individual Enrollment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0CC2EA6A-846C-4C4E-B56E-6DBA2088527E}"/>
              </a:ext>
            </a:extLst>
          </p:cNvPr>
          <p:cNvSpPr/>
          <p:nvPr/>
        </p:nvSpPr>
        <p:spPr>
          <a:xfrm>
            <a:off x="469995" y="956495"/>
            <a:ext cx="759138" cy="759138"/>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TXihei" panose="02010600040101010101" pitchFamily="2" charset="-122"/>
              <a:ea typeface="STXihei" panose="02010600040101010101" pitchFamily="2" charset="-122"/>
              <a:cs typeface="+mn-cs"/>
            </a:endParaRPr>
          </a:p>
        </p:txBody>
      </p:sp>
      <p:cxnSp>
        <p:nvCxnSpPr>
          <p:cNvPr id="20" name="Straight Connector 19">
            <a:extLst>
              <a:ext uri="{FF2B5EF4-FFF2-40B4-BE49-F238E27FC236}">
                <a16:creationId xmlns:a16="http://schemas.microsoft.com/office/drawing/2014/main" id="{E71E6E84-5D6C-4456-82B8-27184146E0F1}"/>
              </a:ext>
            </a:extLst>
          </p:cNvPr>
          <p:cNvCxnSpPr>
            <a:cxnSpLocks/>
          </p:cNvCxnSpPr>
          <p:nvPr/>
        </p:nvCxnSpPr>
        <p:spPr>
          <a:xfrm>
            <a:off x="691116" y="1336064"/>
            <a:ext cx="279431" cy="1"/>
          </a:xfrm>
          <a:prstGeom prst="line">
            <a:avLst/>
          </a:prstGeom>
          <a:ln w="3810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443C98D-2DC9-4B42-8577-78115319289A}"/>
              </a:ext>
            </a:extLst>
          </p:cNvPr>
          <p:cNvCxnSpPr>
            <a:cxnSpLocks/>
          </p:cNvCxnSpPr>
          <p:nvPr/>
        </p:nvCxnSpPr>
        <p:spPr>
          <a:xfrm>
            <a:off x="849565" y="1219300"/>
            <a:ext cx="151025" cy="116764"/>
          </a:xfrm>
          <a:prstGeom prst="line">
            <a:avLst/>
          </a:prstGeom>
          <a:ln w="38100" cap="rnd">
            <a:solidFill>
              <a:srgbClr val="70974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0E47DC2-BA46-4CCA-835A-A2FC30CA53F0}"/>
              </a:ext>
            </a:extLst>
          </p:cNvPr>
          <p:cNvCxnSpPr>
            <a:cxnSpLocks/>
          </p:cNvCxnSpPr>
          <p:nvPr/>
        </p:nvCxnSpPr>
        <p:spPr>
          <a:xfrm flipV="1">
            <a:off x="849564" y="1336064"/>
            <a:ext cx="151025" cy="116764"/>
          </a:xfrm>
          <a:prstGeom prst="line">
            <a:avLst/>
          </a:prstGeom>
          <a:ln w="38100" cap="rnd">
            <a:solidFill>
              <a:srgbClr val="709749"/>
            </a:solidFill>
          </a:ln>
        </p:spPr>
        <p:style>
          <a:lnRef idx="1">
            <a:schemeClr val="accent1"/>
          </a:lnRef>
          <a:fillRef idx="0">
            <a:schemeClr val="accent1"/>
          </a:fillRef>
          <a:effectRef idx="0">
            <a:schemeClr val="accent1"/>
          </a:effectRef>
          <a:fontRef idx="minor">
            <a:schemeClr val="tx1"/>
          </a:fontRef>
        </p:style>
      </p:cxnSp>
      <p:graphicFrame>
        <p:nvGraphicFramePr>
          <p:cNvPr id="13" name="Content Placeholder 2">
            <a:extLst>
              <a:ext uri="{FF2B5EF4-FFF2-40B4-BE49-F238E27FC236}">
                <a16:creationId xmlns:a16="http://schemas.microsoft.com/office/drawing/2014/main" id="{009DC1DD-EEE4-45A5-ACA7-1F4DE9CA5329}"/>
              </a:ext>
            </a:extLst>
          </p:cNvPr>
          <p:cNvGraphicFramePr>
            <a:graphicFrameLocks/>
          </p:cNvGraphicFramePr>
          <p:nvPr>
            <p:extLst>
              <p:ext uri="{D42A27DB-BD31-4B8C-83A1-F6EECF244321}">
                <p14:modId xmlns:p14="http://schemas.microsoft.com/office/powerpoint/2010/main" val="1680365751"/>
              </p:ext>
            </p:extLst>
          </p:nvPr>
        </p:nvGraphicFramePr>
        <p:xfrm>
          <a:off x="2584784" y="2454762"/>
          <a:ext cx="8309756" cy="38557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3">
            <a:extLst>
              <a:ext uri="{FF2B5EF4-FFF2-40B4-BE49-F238E27FC236}">
                <a16:creationId xmlns:a16="http://schemas.microsoft.com/office/drawing/2014/main" id="{95DB97A6-FF91-7ACA-C9E2-3F525857BEF3}"/>
              </a:ext>
            </a:extLst>
          </p:cNvPr>
          <p:cNvSpPr txBox="1">
            <a:spLocks/>
          </p:cNvSpPr>
          <p:nvPr/>
        </p:nvSpPr>
        <p:spPr>
          <a:xfrm>
            <a:off x="287947" y="6486003"/>
            <a:ext cx="724424"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2DEDC-25CC-0849-B9FF-1985DFCBBFEC}" type="slidenum">
              <a:rPr lang="en-US" sz="1050" smtClean="0">
                <a:latin typeface="Arial" panose="020B0604020202020204" pitchFamily="34" charset="0"/>
                <a:cs typeface="Arial" panose="020B0604020202020204" pitchFamily="34" charset="0"/>
              </a:rPr>
              <a:pPr/>
              <a:t>32</a:t>
            </a:fld>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11588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F02EB4-70F7-01C5-0CC2-2B8F1B06767B}"/>
              </a:ext>
            </a:extLst>
          </p:cNvPr>
          <p:cNvSpPr>
            <a:spLocks noGrp="1"/>
          </p:cNvSpPr>
          <p:nvPr>
            <p:ph idx="1"/>
          </p:nvPr>
        </p:nvSpPr>
        <p:spPr>
          <a:xfrm>
            <a:off x="256032" y="1767839"/>
            <a:ext cx="11484248" cy="4921059"/>
          </a:xfrm>
          <a:noFill/>
        </p:spPr>
        <p:txBody>
          <a:bodyPr>
            <a:normAutofit fontScale="92500" lnSpcReduction="10000"/>
          </a:bodyPr>
          <a:lstStyle/>
          <a:p>
            <a:pPr>
              <a:lnSpc>
                <a:spcPct val="110000"/>
              </a:lnSpc>
              <a:spcBef>
                <a:spcPts val="0"/>
              </a:spcBef>
            </a:pPr>
            <a:r>
              <a:rPr lang="en-US" sz="2400" dirty="0"/>
              <a:t>Building community/state capacity to respond to BH needs</a:t>
            </a:r>
          </a:p>
          <a:p>
            <a:pPr lvl="1">
              <a:lnSpc>
                <a:spcPct val="110000"/>
              </a:lnSpc>
              <a:spcBef>
                <a:spcPts val="0"/>
              </a:spcBef>
            </a:pPr>
            <a:r>
              <a:rPr lang="en-US" sz="1800" dirty="0"/>
              <a:t>Business development </a:t>
            </a:r>
          </a:p>
          <a:p>
            <a:pPr lvl="1">
              <a:lnSpc>
                <a:spcPct val="110000"/>
              </a:lnSpc>
              <a:spcBef>
                <a:spcPts val="0"/>
              </a:spcBef>
            </a:pPr>
            <a:r>
              <a:rPr lang="en-US" sz="1800" dirty="0"/>
              <a:t>Rural/frontier</a:t>
            </a:r>
          </a:p>
          <a:p>
            <a:pPr>
              <a:lnSpc>
                <a:spcPct val="110000"/>
              </a:lnSpc>
              <a:spcBef>
                <a:spcPts val="0"/>
              </a:spcBef>
            </a:pPr>
            <a:r>
              <a:rPr lang="en-US" sz="2400" dirty="0"/>
              <a:t>Employment opportunities and pathways to BH careers</a:t>
            </a:r>
          </a:p>
          <a:p>
            <a:pPr>
              <a:lnSpc>
                <a:spcPct val="110000"/>
              </a:lnSpc>
              <a:spcBef>
                <a:spcPts val="0"/>
              </a:spcBef>
            </a:pPr>
            <a:r>
              <a:rPr lang="en-US" sz="2400" dirty="0"/>
              <a:t>Providers that are regionally/locally based, meeting the unique needs of each community</a:t>
            </a:r>
          </a:p>
          <a:p>
            <a:pPr lvl="1">
              <a:lnSpc>
                <a:spcPct val="110000"/>
              </a:lnSpc>
              <a:spcBef>
                <a:spcPts val="0"/>
              </a:spcBef>
            </a:pPr>
            <a:r>
              <a:rPr lang="en-US" sz="1800" dirty="0"/>
              <a:t>Services may look different depending on region/community </a:t>
            </a:r>
          </a:p>
          <a:p>
            <a:pPr>
              <a:lnSpc>
                <a:spcPct val="110000"/>
              </a:lnSpc>
              <a:spcBef>
                <a:spcPts val="0"/>
              </a:spcBef>
            </a:pPr>
            <a:r>
              <a:rPr lang="en-US" sz="2400" dirty="0"/>
              <a:t>Identify gaps in services and supports</a:t>
            </a:r>
          </a:p>
          <a:p>
            <a:pPr>
              <a:lnSpc>
                <a:spcPct val="110000"/>
              </a:lnSpc>
              <a:spcBef>
                <a:spcPts val="0"/>
              </a:spcBef>
            </a:pPr>
            <a:r>
              <a:rPr lang="en-US" sz="2400" dirty="0"/>
              <a:t>Ongoing training and technical assistance for providers</a:t>
            </a:r>
          </a:p>
          <a:p>
            <a:pPr marL="0" indent="0">
              <a:lnSpc>
                <a:spcPct val="110000"/>
              </a:lnSpc>
              <a:spcBef>
                <a:spcPts val="0"/>
              </a:spcBef>
              <a:buNone/>
            </a:pPr>
            <a:endParaRPr lang="en-US" sz="2400" dirty="0"/>
          </a:p>
          <a:p>
            <a:pPr marL="0" indent="0">
              <a:lnSpc>
                <a:spcPct val="110000"/>
              </a:lnSpc>
              <a:spcBef>
                <a:spcPts val="0"/>
              </a:spcBef>
              <a:buNone/>
            </a:pPr>
            <a:r>
              <a:rPr lang="en-US" sz="2400" dirty="0"/>
              <a:t>Over 45 new BH providers in North Dakota since 2019</a:t>
            </a:r>
          </a:p>
          <a:p>
            <a:pPr marL="914400">
              <a:lnSpc>
                <a:spcPct val="110000"/>
              </a:lnSpc>
              <a:spcBef>
                <a:spcPts val="0"/>
              </a:spcBef>
            </a:pPr>
            <a:r>
              <a:rPr lang="en-US" sz="2400" dirty="0"/>
              <a:t>Peer-run organizations</a:t>
            </a:r>
          </a:p>
          <a:p>
            <a:pPr marL="914400">
              <a:lnSpc>
                <a:spcPct val="110000"/>
              </a:lnSpc>
              <a:spcBef>
                <a:spcPts val="0"/>
              </a:spcBef>
            </a:pPr>
            <a:r>
              <a:rPr lang="en-US" sz="2400" dirty="0"/>
              <a:t>Faith-based</a:t>
            </a:r>
          </a:p>
          <a:p>
            <a:pPr marL="914400">
              <a:lnSpc>
                <a:spcPct val="110000"/>
              </a:lnSpc>
              <a:spcBef>
                <a:spcPts val="0"/>
              </a:spcBef>
            </a:pPr>
            <a:r>
              <a:rPr lang="en-US" sz="2400" dirty="0"/>
              <a:t>Culturally specific </a:t>
            </a:r>
          </a:p>
          <a:p>
            <a:pPr marL="914400">
              <a:lnSpc>
                <a:spcPct val="110000"/>
              </a:lnSpc>
              <a:spcBef>
                <a:spcPts val="0"/>
              </a:spcBef>
            </a:pPr>
            <a:r>
              <a:rPr lang="en-US" sz="2400" dirty="0"/>
              <a:t>Statewide and smaller/regionally based providers</a:t>
            </a:r>
          </a:p>
          <a:p>
            <a:pPr marL="0" indent="0">
              <a:lnSpc>
                <a:spcPct val="110000"/>
              </a:lnSpc>
              <a:spcBef>
                <a:spcPts val="0"/>
              </a:spcBef>
              <a:buNone/>
            </a:pPr>
            <a:r>
              <a:rPr lang="en-US" sz="2400" b="1" dirty="0"/>
              <a:t> </a:t>
            </a:r>
          </a:p>
          <a:p>
            <a:pPr marL="0" indent="0">
              <a:lnSpc>
                <a:spcPct val="110000"/>
              </a:lnSpc>
              <a:spcBef>
                <a:spcPts val="0"/>
              </a:spcBef>
              <a:buNone/>
            </a:pPr>
            <a:endParaRPr lang="en-US" sz="2400" b="1" dirty="0"/>
          </a:p>
        </p:txBody>
      </p:sp>
      <p:sp>
        <p:nvSpPr>
          <p:cNvPr id="3" name="Title 2">
            <a:extLst>
              <a:ext uri="{FF2B5EF4-FFF2-40B4-BE49-F238E27FC236}">
                <a16:creationId xmlns:a16="http://schemas.microsoft.com/office/drawing/2014/main" id="{99294F4C-7955-1CC2-187E-70715BAF250B}"/>
              </a:ext>
            </a:extLst>
          </p:cNvPr>
          <p:cNvSpPr>
            <a:spLocks noGrp="1"/>
          </p:cNvSpPr>
          <p:nvPr>
            <p:ph type="title"/>
          </p:nvPr>
        </p:nvSpPr>
        <p:spPr>
          <a:xfrm>
            <a:off x="451720" y="518738"/>
            <a:ext cx="10908538" cy="549275"/>
          </a:xfrm>
        </p:spPr>
        <p:txBody>
          <a:bodyPr>
            <a:noAutofit/>
          </a:bodyPr>
          <a:lstStyle/>
          <a:p>
            <a:r>
              <a:rPr lang="en-US" sz="6000" b="1"/>
              <a:t>Benefits</a:t>
            </a:r>
          </a:p>
        </p:txBody>
      </p:sp>
      <p:sp>
        <p:nvSpPr>
          <p:cNvPr id="4" name="Slide Number Placeholder 3">
            <a:extLst>
              <a:ext uri="{FF2B5EF4-FFF2-40B4-BE49-F238E27FC236}">
                <a16:creationId xmlns:a16="http://schemas.microsoft.com/office/drawing/2014/main" id="{204124CD-F1E6-1C71-EF3B-B02ACCF11BF2}"/>
              </a:ext>
            </a:extLst>
          </p:cNvPr>
          <p:cNvSpPr txBox="1">
            <a:spLocks/>
          </p:cNvSpPr>
          <p:nvPr/>
        </p:nvSpPr>
        <p:spPr>
          <a:xfrm>
            <a:off x="287947" y="6486003"/>
            <a:ext cx="724424"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2DEDC-25CC-0849-B9FF-1985DFCBBFEC}" type="slidenum">
              <a:rPr lang="en-US" sz="1050" smtClean="0">
                <a:latin typeface="Arial" panose="020B0604020202020204" pitchFamily="34" charset="0"/>
                <a:cs typeface="Arial" panose="020B0604020202020204" pitchFamily="34" charset="0"/>
              </a:rPr>
              <a:pPr/>
              <a:t>33</a:t>
            </a:fld>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09187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F02EB4-70F7-01C5-0CC2-2B8F1B06767B}"/>
              </a:ext>
            </a:extLst>
          </p:cNvPr>
          <p:cNvSpPr>
            <a:spLocks noGrp="1"/>
          </p:cNvSpPr>
          <p:nvPr>
            <p:ph idx="1"/>
          </p:nvPr>
        </p:nvSpPr>
        <p:spPr>
          <a:xfrm>
            <a:off x="256032" y="1767840"/>
            <a:ext cx="11484248" cy="4181856"/>
          </a:xfrm>
          <a:solidFill>
            <a:schemeClr val="bg1"/>
          </a:solidFill>
        </p:spPr>
        <p:txBody>
          <a:bodyPr>
            <a:normAutofit/>
          </a:bodyPr>
          <a:lstStyle/>
          <a:p>
            <a:pPr>
              <a:lnSpc>
                <a:spcPct val="110000"/>
              </a:lnSpc>
              <a:spcBef>
                <a:spcPts val="0"/>
              </a:spcBef>
            </a:pPr>
            <a:r>
              <a:rPr lang="en-US" sz="2600" dirty="0"/>
              <a:t>SUD Voucher</a:t>
            </a:r>
          </a:p>
          <a:p>
            <a:pPr>
              <a:lnSpc>
                <a:spcPct val="110000"/>
              </a:lnSpc>
              <a:spcBef>
                <a:spcPts val="0"/>
              </a:spcBef>
            </a:pPr>
            <a:r>
              <a:rPr lang="en-US" sz="2600" dirty="0"/>
              <a:t>Recovery Housing Assistance Program </a:t>
            </a:r>
          </a:p>
          <a:p>
            <a:pPr>
              <a:lnSpc>
                <a:spcPct val="110000"/>
              </a:lnSpc>
              <a:spcBef>
                <a:spcPts val="0"/>
              </a:spcBef>
            </a:pPr>
            <a:r>
              <a:rPr lang="en-US" sz="2600" dirty="0"/>
              <a:t>Mental Health Program Directory</a:t>
            </a:r>
          </a:p>
          <a:p>
            <a:pPr>
              <a:lnSpc>
                <a:spcPct val="110000"/>
              </a:lnSpc>
              <a:spcBef>
                <a:spcPts val="0"/>
              </a:spcBef>
            </a:pPr>
            <a:r>
              <a:rPr lang="en-US" sz="2600" dirty="0"/>
              <a:t>Mental Health Bed Registry</a:t>
            </a:r>
          </a:p>
          <a:p>
            <a:pPr>
              <a:lnSpc>
                <a:spcPct val="110000"/>
              </a:lnSpc>
              <a:spcBef>
                <a:spcPts val="0"/>
              </a:spcBef>
            </a:pPr>
            <a:r>
              <a:rPr lang="en-US" sz="2600" dirty="0"/>
              <a:t>ND Brain Injury Services</a:t>
            </a:r>
          </a:p>
          <a:p>
            <a:pPr marL="0" indent="0">
              <a:lnSpc>
                <a:spcPct val="110000"/>
              </a:lnSpc>
              <a:spcBef>
                <a:spcPts val="0"/>
              </a:spcBef>
              <a:buNone/>
            </a:pPr>
            <a:endParaRPr lang="en-US" sz="2600" dirty="0"/>
          </a:p>
          <a:p>
            <a:pPr marL="0" indent="0">
              <a:lnSpc>
                <a:spcPct val="110000"/>
              </a:lnSpc>
              <a:spcBef>
                <a:spcPts val="0"/>
              </a:spcBef>
              <a:buNone/>
            </a:pPr>
            <a:r>
              <a:rPr lang="en-US" sz="2600" b="1" dirty="0"/>
              <a:t> </a:t>
            </a:r>
          </a:p>
          <a:p>
            <a:pPr marL="0" indent="0">
              <a:lnSpc>
                <a:spcPct val="110000"/>
              </a:lnSpc>
              <a:spcBef>
                <a:spcPts val="0"/>
              </a:spcBef>
              <a:buNone/>
            </a:pPr>
            <a:endParaRPr lang="en-US" sz="2600" b="1" dirty="0"/>
          </a:p>
        </p:txBody>
      </p:sp>
      <p:sp>
        <p:nvSpPr>
          <p:cNvPr id="3" name="Title 2">
            <a:extLst>
              <a:ext uri="{FF2B5EF4-FFF2-40B4-BE49-F238E27FC236}">
                <a16:creationId xmlns:a16="http://schemas.microsoft.com/office/drawing/2014/main" id="{99294F4C-7955-1CC2-187E-70715BAF250B}"/>
              </a:ext>
            </a:extLst>
          </p:cNvPr>
          <p:cNvSpPr>
            <a:spLocks noGrp="1"/>
          </p:cNvSpPr>
          <p:nvPr>
            <p:ph type="title"/>
          </p:nvPr>
        </p:nvSpPr>
        <p:spPr>
          <a:xfrm>
            <a:off x="451720" y="518738"/>
            <a:ext cx="10908538" cy="549275"/>
          </a:xfrm>
        </p:spPr>
        <p:txBody>
          <a:bodyPr>
            <a:noAutofit/>
          </a:bodyPr>
          <a:lstStyle/>
          <a:p>
            <a:r>
              <a:rPr lang="en-US" sz="6000" b="1"/>
              <a:t>Other Support Programs</a:t>
            </a:r>
          </a:p>
        </p:txBody>
      </p:sp>
      <p:sp>
        <p:nvSpPr>
          <p:cNvPr id="4" name="Slide Number Placeholder 3">
            <a:extLst>
              <a:ext uri="{FF2B5EF4-FFF2-40B4-BE49-F238E27FC236}">
                <a16:creationId xmlns:a16="http://schemas.microsoft.com/office/drawing/2014/main" id="{67B71A78-EC45-6381-8D90-AF518408A57D}"/>
              </a:ext>
            </a:extLst>
          </p:cNvPr>
          <p:cNvSpPr txBox="1">
            <a:spLocks/>
          </p:cNvSpPr>
          <p:nvPr/>
        </p:nvSpPr>
        <p:spPr>
          <a:xfrm>
            <a:off x="287947" y="6486003"/>
            <a:ext cx="724424"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2DEDC-25CC-0849-B9FF-1985DFCBBFEC}" type="slidenum">
              <a:rPr lang="en-US" sz="1050" smtClean="0">
                <a:latin typeface="Arial" panose="020B0604020202020204" pitchFamily="34" charset="0"/>
                <a:cs typeface="Arial" panose="020B0604020202020204" pitchFamily="34" charset="0"/>
              </a:rPr>
              <a:pPr/>
              <a:t>34</a:t>
            </a:fld>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02597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F02EB4-70F7-01C5-0CC2-2B8F1B06767B}"/>
              </a:ext>
            </a:extLst>
          </p:cNvPr>
          <p:cNvSpPr>
            <a:spLocks noGrp="1"/>
          </p:cNvSpPr>
          <p:nvPr>
            <p:ph idx="1"/>
          </p:nvPr>
        </p:nvSpPr>
        <p:spPr>
          <a:xfrm>
            <a:off x="256032" y="1767840"/>
            <a:ext cx="11484248" cy="1196424"/>
          </a:xfrm>
          <a:solidFill>
            <a:schemeClr val="bg1"/>
          </a:solidFill>
        </p:spPr>
        <p:txBody>
          <a:bodyPr>
            <a:normAutofit/>
          </a:bodyPr>
          <a:lstStyle/>
          <a:p>
            <a:pPr marL="0" indent="0" algn="ctr">
              <a:lnSpc>
                <a:spcPct val="110000"/>
              </a:lnSpc>
              <a:spcBef>
                <a:spcPts val="0"/>
              </a:spcBef>
              <a:buNone/>
            </a:pPr>
            <a:r>
              <a:rPr lang="en-US" sz="3600" b="1" dirty="0"/>
              <a:t>American Rescue Plan Act Section 9817 </a:t>
            </a:r>
            <a:br>
              <a:rPr lang="en-US" sz="2800" b="1" dirty="0"/>
            </a:br>
            <a:r>
              <a:rPr lang="en-US" sz="2800" b="1" dirty="0"/>
              <a:t>Transition and Diversion Services Pilot Project</a:t>
            </a:r>
          </a:p>
          <a:p>
            <a:pPr marL="0" indent="0">
              <a:lnSpc>
                <a:spcPct val="110000"/>
              </a:lnSpc>
              <a:spcBef>
                <a:spcPts val="0"/>
              </a:spcBef>
              <a:buNone/>
            </a:pPr>
            <a:endParaRPr lang="en-US" sz="2600" b="1" dirty="0"/>
          </a:p>
          <a:p>
            <a:pPr marL="0" indent="0">
              <a:lnSpc>
                <a:spcPct val="110000"/>
              </a:lnSpc>
              <a:spcBef>
                <a:spcPts val="0"/>
              </a:spcBef>
              <a:buNone/>
            </a:pPr>
            <a:endParaRPr lang="en-US" sz="2600" b="1" dirty="0"/>
          </a:p>
        </p:txBody>
      </p:sp>
      <p:sp>
        <p:nvSpPr>
          <p:cNvPr id="3" name="Title 2">
            <a:extLst>
              <a:ext uri="{FF2B5EF4-FFF2-40B4-BE49-F238E27FC236}">
                <a16:creationId xmlns:a16="http://schemas.microsoft.com/office/drawing/2014/main" id="{99294F4C-7955-1CC2-187E-70715BAF250B}"/>
              </a:ext>
            </a:extLst>
          </p:cNvPr>
          <p:cNvSpPr>
            <a:spLocks noGrp="1"/>
          </p:cNvSpPr>
          <p:nvPr>
            <p:ph type="title"/>
          </p:nvPr>
        </p:nvSpPr>
        <p:spPr>
          <a:xfrm>
            <a:off x="451720" y="518738"/>
            <a:ext cx="10908538" cy="549275"/>
          </a:xfrm>
        </p:spPr>
        <p:txBody>
          <a:bodyPr>
            <a:noAutofit/>
          </a:bodyPr>
          <a:lstStyle/>
          <a:p>
            <a:r>
              <a:rPr lang="en-US" sz="6000" b="1"/>
              <a:t>Adult and Aging </a:t>
            </a:r>
          </a:p>
        </p:txBody>
      </p:sp>
      <p:sp>
        <p:nvSpPr>
          <p:cNvPr id="4" name="TextBox 3">
            <a:extLst>
              <a:ext uri="{FF2B5EF4-FFF2-40B4-BE49-F238E27FC236}">
                <a16:creationId xmlns:a16="http://schemas.microsoft.com/office/drawing/2014/main" id="{D2FE7FE9-3351-D869-62CB-8D2D7A7B7E21}"/>
              </a:ext>
            </a:extLst>
          </p:cNvPr>
          <p:cNvSpPr txBox="1"/>
          <p:nvPr/>
        </p:nvSpPr>
        <p:spPr>
          <a:xfrm>
            <a:off x="311499" y="3225521"/>
            <a:ext cx="5077624"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Diversion</a:t>
            </a:r>
            <a:r>
              <a:rPr lang="en-US" sz="2000" dirty="0">
                <a:solidFill>
                  <a:prstClr val="black"/>
                </a:solidFill>
                <a:latin typeface="Calibri" panose="020F0502020204030204"/>
              </a:rPr>
              <a:t>—</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Assistance to remain in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Transition Coordination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Housing Facilitation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$1,500 to $2,000 to assist with diversion from and institutional setting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D1D7AEC-ACA2-FEA8-95DF-1769487A0722}"/>
              </a:ext>
            </a:extLst>
          </p:cNvPr>
          <p:cNvSpPr txBox="1"/>
          <p:nvPr/>
        </p:nvSpPr>
        <p:spPr>
          <a:xfrm>
            <a:off x="6404606" y="3225521"/>
            <a:ext cx="4811386"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Transition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—move to new 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Transition Coordination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Housing Facilitation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$1,500 to $2,000 to assist with diversion to a new living situation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6" name="Slide Number Placeholder 3">
            <a:extLst>
              <a:ext uri="{FF2B5EF4-FFF2-40B4-BE49-F238E27FC236}">
                <a16:creationId xmlns:a16="http://schemas.microsoft.com/office/drawing/2014/main" id="{D93F27F3-CB25-4FD7-ED4A-42D6AC844374}"/>
              </a:ext>
            </a:extLst>
          </p:cNvPr>
          <p:cNvSpPr txBox="1">
            <a:spLocks/>
          </p:cNvSpPr>
          <p:nvPr/>
        </p:nvSpPr>
        <p:spPr>
          <a:xfrm>
            <a:off x="287947" y="6486003"/>
            <a:ext cx="724424"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2DEDC-25CC-0849-B9FF-1985DFCBBFEC}" type="slidenum">
              <a:rPr lang="en-US" sz="1050" smtClean="0">
                <a:latin typeface="Arial" panose="020B0604020202020204" pitchFamily="34" charset="0"/>
                <a:cs typeface="Arial" panose="020B0604020202020204" pitchFamily="34" charset="0"/>
              </a:rPr>
              <a:pPr/>
              <a:t>35</a:t>
            </a:fld>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22008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946DDE-7A7C-8FD2-7AEE-A856DB7DD243}"/>
              </a:ext>
            </a:extLst>
          </p:cNvPr>
          <p:cNvSpPr>
            <a:spLocks noGrp="1"/>
          </p:cNvSpPr>
          <p:nvPr>
            <p:ph idx="1"/>
          </p:nvPr>
        </p:nvSpPr>
        <p:spPr>
          <a:xfrm>
            <a:off x="451720" y="2051049"/>
            <a:ext cx="11288560" cy="4470331"/>
          </a:xfrm>
        </p:spPr>
        <p:txBody>
          <a:bodyPr/>
          <a:lstStyle/>
          <a:p>
            <a:r>
              <a:rPr lang="en-US" dirty="0"/>
              <a:t>Adults with physical disabilities or older adults are presenting with significant BH needs.</a:t>
            </a:r>
          </a:p>
          <a:p>
            <a:r>
              <a:rPr lang="en-US" dirty="0"/>
              <a:t>BH providers are not trained to provide ADLs and QSP providers are not trained to respond to BH needs.</a:t>
            </a:r>
          </a:p>
          <a:p>
            <a:r>
              <a:rPr lang="en-US" dirty="0"/>
              <a:t>Develop training for the care providers to support the BH needs of the individuals now being referred for support services.     </a:t>
            </a:r>
          </a:p>
          <a:p>
            <a:pPr lvl="1"/>
            <a:r>
              <a:rPr lang="en-US" dirty="0"/>
              <a:t>BH Endorsement/Certificate</a:t>
            </a:r>
          </a:p>
          <a:p>
            <a:endParaRPr lang="en-US" dirty="0"/>
          </a:p>
        </p:txBody>
      </p:sp>
      <p:sp>
        <p:nvSpPr>
          <p:cNvPr id="3" name="Title 2">
            <a:extLst>
              <a:ext uri="{FF2B5EF4-FFF2-40B4-BE49-F238E27FC236}">
                <a16:creationId xmlns:a16="http://schemas.microsoft.com/office/drawing/2014/main" id="{02B3EEAA-2A7E-7DB2-0365-F2BA8D6BEC40}"/>
              </a:ext>
            </a:extLst>
          </p:cNvPr>
          <p:cNvSpPr>
            <a:spLocks noGrp="1"/>
          </p:cNvSpPr>
          <p:nvPr>
            <p:ph type="title"/>
          </p:nvPr>
        </p:nvSpPr>
        <p:spPr/>
        <p:txBody>
          <a:bodyPr>
            <a:noAutofit/>
          </a:bodyPr>
          <a:lstStyle/>
          <a:p>
            <a:r>
              <a:rPr lang="en-US" sz="6000" b="1"/>
              <a:t>Identified Needs</a:t>
            </a:r>
          </a:p>
        </p:txBody>
      </p:sp>
      <p:sp>
        <p:nvSpPr>
          <p:cNvPr id="4" name="Slide Number Placeholder 3">
            <a:extLst>
              <a:ext uri="{FF2B5EF4-FFF2-40B4-BE49-F238E27FC236}">
                <a16:creationId xmlns:a16="http://schemas.microsoft.com/office/drawing/2014/main" id="{DF59901B-88DB-8057-5B3F-686CB757482B}"/>
              </a:ext>
            </a:extLst>
          </p:cNvPr>
          <p:cNvSpPr txBox="1">
            <a:spLocks/>
          </p:cNvSpPr>
          <p:nvPr/>
        </p:nvSpPr>
        <p:spPr>
          <a:xfrm>
            <a:off x="287947" y="6486003"/>
            <a:ext cx="724424"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2DEDC-25CC-0849-B9FF-1985DFCBBFEC}" type="slidenum">
              <a:rPr lang="en-US" sz="1050" smtClean="0">
                <a:latin typeface="Arial" panose="020B0604020202020204" pitchFamily="34" charset="0"/>
                <a:cs typeface="Arial" panose="020B0604020202020204" pitchFamily="34" charset="0"/>
              </a:rPr>
              <a:pPr/>
              <a:t>36</a:t>
            </a:fld>
            <a:endParaRPr lang="en-US" sz="105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885B289-2633-7D90-7C6E-8E12F459F891}"/>
              </a:ext>
            </a:extLst>
          </p:cNvPr>
          <p:cNvSpPr txBox="1"/>
          <p:nvPr/>
        </p:nvSpPr>
        <p:spPr>
          <a:xfrm>
            <a:off x="739301" y="5694590"/>
            <a:ext cx="4095345" cy="461665"/>
          </a:xfrm>
          <a:prstGeom prst="rect">
            <a:avLst/>
          </a:prstGeom>
          <a:noFill/>
        </p:spPr>
        <p:txBody>
          <a:bodyPr wrap="square" rtlCol="0">
            <a:spAutoFit/>
          </a:bodyPr>
          <a:lstStyle/>
          <a:p>
            <a:r>
              <a:rPr lang="en-US" sz="1200" dirty="0"/>
              <a:t>ADL = activities of daily living</a:t>
            </a:r>
          </a:p>
          <a:p>
            <a:r>
              <a:rPr lang="en-US" sz="1200" dirty="0"/>
              <a:t>QSP = qualified services provider</a:t>
            </a:r>
          </a:p>
        </p:txBody>
      </p:sp>
    </p:spTree>
    <p:extLst>
      <p:ext uri="{BB962C8B-B14F-4D97-AF65-F5344CB8AC3E}">
        <p14:creationId xmlns:p14="http://schemas.microsoft.com/office/powerpoint/2010/main" val="445780727"/>
      </p:ext>
    </p:extLst>
  </p:cSld>
  <p:clrMapOvr>
    <a:masterClrMapping/>
  </p:clrMapOvr>
  <p:extLst>
    <p:ext uri="{6950BFC3-D8DA-4A85-94F7-54DA5524770B}">
      <p188:commentRel xmlns:p188="http://schemas.microsoft.com/office/powerpoint/2018/8/main" r:id="rId2"/>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B8075BCC-0A55-484D-9AAA-FB8DFC7A8F41}"/>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4133" r="24133"/>
          <a:stretch/>
        </p:blipFill>
        <p:spPr>
          <a:xfrm>
            <a:off x="0" y="-2"/>
            <a:ext cx="5068957" cy="6858002"/>
          </a:xfrm>
        </p:spPr>
      </p:pic>
      <p:sp>
        <p:nvSpPr>
          <p:cNvPr id="4" name="Title 3">
            <a:extLst>
              <a:ext uri="{FF2B5EF4-FFF2-40B4-BE49-F238E27FC236}">
                <a16:creationId xmlns:a16="http://schemas.microsoft.com/office/drawing/2014/main" id="{ED90109F-F884-4906-86AF-4A3FD7CC1837}"/>
              </a:ext>
            </a:extLst>
          </p:cNvPr>
          <p:cNvSpPr>
            <a:spLocks noGrp="1"/>
          </p:cNvSpPr>
          <p:nvPr>
            <p:ph type="title"/>
          </p:nvPr>
        </p:nvSpPr>
        <p:spPr>
          <a:xfrm>
            <a:off x="5486399" y="286810"/>
            <a:ext cx="6122505" cy="1477122"/>
          </a:xfrm>
        </p:spPr>
        <p:txBody>
          <a:bodyPr>
            <a:normAutofit fontScale="90000"/>
          </a:bodyPr>
          <a:lstStyle/>
          <a:p>
            <a:r>
              <a:rPr lang="en-US" b="1">
                <a:solidFill>
                  <a:schemeClr val="accent2"/>
                </a:solidFill>
              </a:rPr>
              <a:t>Peer Support and Adult and Agin</a:t>
            </a:r>
            <a:r>
              <a:rPr lang="en-US"/>
              <a:t>g Services</a:t>
            </a:r>
            <a:endParaRPr lang="en-US" b="1">
              <a:solidFill>
                <a:schemeClr val="accent2"/>
              </a:solidFill>
            </a:endParaRPr>
          </a:p>
        </p:txBody>
      </p:sp>
      <p:sp>
        <p:nvSpPr>
          <p:cNvPr id="5" name="Content Placeholder 4">
            <a:extLst>
              <a:ext uri="{FF2B5EF4-FFF2-40B4-BE49-F238E27FC236}">
                <a16:creationId xmlns:a16="http://schemas.microsoft.com/office/drawing/2014/main" id="{DFDDC731-A906-46AC-BA1C-C25F6A26269B}"/>
              </a:ext>
            </a:extLst>
          </p:cNvPr>
          <p:cNvSpPr>
            <a:spLocks noGrp="1"/>
          </p:cNvSpPr>
          <p:nvPr>
            <p:ph idx="10"/>
          </p:nvPr>
        </p:nvSpPr>
        <p:spPr>
          <a:xfrm>
            <a:off x="5396948" y="1888435"/>
            <a:ext cx="5899125" cy="3944194"/>
          </a:xfrm>
        </p:spPr>
        <p:txBody>
          <a:bodyPr>
            <a:normAutofit fontScale="92500"/>
          </a:bodyPr>
          <a:lstStyle/>
          <a:p>
            <a:pPr marL="0" indent="0">
              <a:lnSpc>
                <a:spcPct val="100000"/>
              </a:lnSpc>
              <a:buNone/>
            </a:pPr>
            <a:r>
              <a:rPr lang="en-US" dirty="0"/>
              <a:t>Adult and Aging Services partnering with the BH Division to develop a peer support network for older adults and persons with a physical disability. </a:t>
            </a:r>
          </a:p>
          <a:p>
            <a:pPr marL="0" indent="0">
              <a:lnSpc>
                <a:spcPct val="100000"/>
              </a:lnSpc>
              <a:buNone/>
            </a:pPr>
            <a:endParaRPr lang="en-US" dirty="0"/>
          </a:p>
          <a:p>
            <a:pPr marL="0" indent="0">
              <a:buNone/>
            </a:pPr>
            <a:r>
              <a:rPr lang="en-US" b="1" dirty="0"/>
              <a:t>Purpose: </a:t>
            </a:r>
          </a:p>
          <a:p>
            <a:pPr marL="0" indent="0">
              <a:buNone/>
            </a:pPr>
            <a:r>
              <a:rPr lang="en-US" b="1" dirty="0"/>
              <a:t>Provide support for transition and diversion related concerns and BH-related issues. </a:t>
            </a:r>
          </a:p>
          <a:p>
            <a:pPr marL="0" indent="0">
              <a:buNone/>
            </a:pPr>
            <a:endParaRPr lang="en-US" dirty="0"/>
          </a:p>
          <a:p>
            <a:pPr marL="0" indent="0">
              <a:lnSpc>
                <a:spcPct val="150000"/>
              </a:lnSpc>
              <a:spcBef>
                <a:spcPts val="300"/>
              </a:spcBef>
              <a:spcAft>
                <a:spcPts val="300"/>
              </a:spcAft>
              <a:buNone/>
            </a:pPr>
            <a:endParaRPr lang="en-US" dirty="0"/>
          </a:p>
          <a:p>
            <a:pPr marL="0" indent="0">
              <a:lnSpc>
                <a:spcPct val="150000"/>
              </a:lnSpc>
              <a:spcBef>
                <a:spcPts val="300"/>
              </a:spcBef>
              <a:spcAft>
                <a:spcPts val="300"/>
              </a:spcAft>
              <a:buNone/>
            </a:pPr>
            <a:endParaRPr lang="en-US" dirty="0"/>
          </a:p>
          <a:p>
            <a:pPr marL="914400" lvl="2" indent="0">
              <a:lnSpc>
                <a:spcPct val="150000"/>
              </a:lnSpc>
              <a:spcBef>
                <a:spcPts val="300"/>
              </a:spcBef>
              <a:spcAft>
                <a:spcPts val="300"/>
              </a:spcAft>
              <a:buNone/>
            </a:pPr>
            <a:endParaRPr lang="en-US" dirty="0"/>
          </a:p>
          <a:p>
            <a:endParaRPr lang="en-US" dirty="0"/>
          </a:p>
        </p:txBody>
      </p:sp>
      <p:sp>
        <p:nvSpPr>
          <p:cNvPr id="2" name="Slide Number Placeholder 3">
            <a:extLst>
              <a:ext uri="{FF2B5EF4-FFF2-40B4-BE49-F238E27FC236}">
                <a16:creationId xmlns:a16="http://schemas.microsoft.com/office/drawing/2014/main" id="{F08CEF78-E0C4-09DF-A1B7-494D0B7FA8B8}"/>
              </a:ext>
            </a:extLst>
          </p:cNvPr>
          <p:cNvSpPr txBox="1">
            <a:spLocks/>
          </p:cNvSpPr>
          <p:nvPr/>
        </p:nvSpPr>
        <p:spPr>
          <a:xfrm>
            <a:off x="287947" y="6486003"/>
            <a:ext cx="724424"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2DEDC-25CC-0849-B9FF-1985DFCBBFEC}" type="slidenum">
              <a:rPr lang="en-US" sz="1050" smtClean="0">
                <a:latin typeface="Arial" panose="020B0604020202020204" pitchFamily="34" charset="0"/>
                <a:cs typeface="Arial" panose="020B0604020202020204" pitchFamily="34" charset="0"/>
              </a:rPr>
              <a:pPr/>
              <a:t>37</a:t>
            </a:fld>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74288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F02EB4-70F7-01C5-0CC2-2B8F1B06767B}"/>
              </a:ext>
            </a:extLst>
          </p:cNvPr>
          <p:cNvSpPr>
            <a:spLocks noGrp="1"/>
          </p:cNvSpPr>
          <p:nvPr>
            <p:ph idx="1"/>
          </p:nvPr>
        </p:nvSpPr>
        <p:spPr>
          <a:xfrm>
            <a:off x="231648" y="1887918"/>
            <a:ext cx="5710278" cy="3778180"/>
          </a:xfrm>
          <a:solidFill>
            <a:schemeClr val="bg1"/>
          </a:solidFill>
        </p:spPr>
        <p:txBody>
          <a:bodyPr>
            <a:normAutofit fontScale="92500"/>
          </a:bodyPr>
          <a:lstStyle/>
          <a:p>
            <a:pPr marL="0" indent="0">
              <a:buNone/>
            </a:pPr>
            <a:r>
              <a:rPr lang="en-US" sz="2400" b="1" dirty="0"/>
              <a:t>Money Follows the Person Grant </a:t>
            </a:r>
          </a:p>
          <a:p>
            <a:r>
              <a:rPr lang="en-US" sz="1300" dirty="0">
                <a:hlinkClick r:id="rId3"/>
              </a:rPr>
              <a:t>https://www.medicaid.gov/medicaid/long-term-services-supports/money-follows-person/index.html</a:t>
            </a:r>
            <a:r>
              <a:rPr lang="en-US" sz="1300" dirty="0"/>
              <a:t> </a:t>
            </a:r>
          </a:p>
          <a:p>
            <a:pPr marL="0" indent="0">
              <a:lnSpc>
                <a:spcPct val="100000"/>
              </a:lnSpc>
              <a:buNone/>
            </a:pPr>
            <a:r>
              <a:rPr lang="en-US" sz="2400" dirty="0"/>
              <a:t>Assists Medicaid eligible individuals transition from the following institutional settings</a:t>
            </a:r>
          </a:p>
          <a:p>
            <a:pPr>
              <a:lnSpc>
                <a:spcPct val="100000"/>
              </a:lnSpc>
            </a:pPr>
            <a:r>
              <a:rPr lang="en-US" sz="2400" dirty="0"/>
              <a:t>Nursing facilities </a:t>
            </a:r>
          </a:p>
          <a:p>
            <a:pPr>
              <a:lnSpc>
                <a:spcPct val="100000"/>
              </a:lnSpc>
            </a:pPr>
            <a:r>
              <a:rPr lang="en-US" sz="2400" dirty="0"/>
              <a:t>Hospitals </a:t>
            </a:r>
          </a:p>
          <a:p>
            <a:pPr>
              <a:lnSpc>
                <a:spcPct val="100000"/>
              </a:lnSpc>
            </a:pPr>
            <a:r>
              <a:rPr lang="en-US" sz="2400" dirty="0"/>
              <a:t>Intermediate care facilities for individuals with an intellectual disability </a:t>
            </a:r>
          </a:p>
        </p:txBody>
      </p:sp>
      <p:sp>
        <p:nvSpPr>
          <p:cNvPr id="3" name="Title 2">
            <a:extLst>
              <a:ext uri="{FF2B5EF4-FFF2-40B4-BE49-F238E27FC236}">
                <a16:creationId xmlns:a16="http://schemas.microsoft.com/office/drawing/2014/main" id="{99294F4C-7955-1CC2-187E-70715BAF250B}"/>
              </a:ext>
            </a:extLst>
          </p:cNvPr>
          <p:cNvSpPr>
            <a:spLocks noGrp="1"/>
          </p:cNvSpPr>
          <p:nvPr>
            <p:ph type="title"/>
          </p:nvPr>
        </p:nvSpPr>
        <p:spPr>
          <a:xfrm>
            <a:off x="451720" y="518738"/>
            <a:ext cx="7662470" cy="549275"/>
          </a:xfrm>
        </p:spPr>
        <p:txBody>
          <a:bodyPr>
            <a:noAutofit/>
          </a:bodyPr>
          <a:lstStyle/>
          <a:p>
            <a:r>
              <a:rPr lang="en-US" sz="6000" b="1"/>
              <a:t>Transition Services</a:t>
            </a:r>
          </a:p>
        </p:txBody>
      </p:sp>
      <p:sp>
        <p:nvSpPr>
          <p:cNvPr id="4" name="TextBox 3">
            <a:extLst>
              <a:ext uri="{FF2B5EF4-FFF2-40B4-BE49-F238E27FC236}">
                <a16:creationId xmlns:a16="http://schemas.microsoft.com/office/drawing/2014/main" id="{C2DA7857-536E-BD28-922D-5A4959FEBE7F}"/>
              </a:ext>
            </a:extLst>
          </p:cNvPr>
          <p:cNvSpPr txBox="1"/>
          <p:nvPr/>
        </p:nvSpPr>
        <p:spPr>
          <a:xfrm>
            <a:off x="6250075" y="1778558"/>
            <a:ext cx="5617028" cy="40626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Community Transition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Waivers and 1915(</a:t>
            </a:r>
            <a:r>
              <a:rPr kumimoji="0" lang="en-US" sz="2400" b="0" i="0" u="none" strike="noStrike" kern="120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rPr>
              <a:t>i</a:t>
            </a:r>
            <a:r>
              <a:rPr kumimoji="0" lang="en-US" sz="24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State Plan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North Dakota offers this service in the following programs</a:t>
            </a:r>
            <a:r>
              <a:rPr kumimoji="0" lang="en-US" sz="24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Aging and Disabilities Waiver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Developmental Disabilities Waiver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1915(</a:t>
            </a:r>
            <a:r>
              <a:rPr kumimoji="0" lang="en-US" sz="2400" b="0" i="0" u="none" strike="noStrike" kern="120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rPr>
              <a:t>i</a:t>
            </a:r>
            <a:r>
              <a:rPr kumimoji="0" lang="en-US" sz="24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State Plan Amendment to support individuals with behavioral health conditions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E406A"/>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C3890D59-DF5B-4D8F-609A-0DDB0548DDD8}"/>
              </a:ext>
            </a:extLst>
          </p:cNvPr>
          <p:cNvSpPr txBox="1">
            <a:spLocks/>
          </p:cNvSpPr>
          <p:nvPr/>
        </p:nvSpPr>
        <p:spPr>
          <a:xfrm>
            <a:off x="287947" y="6486003"/>
            <a:ext cx="724424"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2DEDC-25CC-0849-B9FF-1985DFCBBFEC}" type="slidenum">
              <a:rPr lang="en-US" sz="1050" smtClean="0">
                <a:latin typeface="Arial" panose="020B0604020202020204" pitchFamily="34" charset="0"/>
                <a:cs typeface="Arial" panose="020B0604020202020204" pitchFamily="34" charset="0"/>
              </a:rPr>
              <a:pPr/>
              <a:t>38</a:t>
            </a:fld>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5737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F02EB4-70F7-01C5-0CC2-2B8F1B06767B}"/>
              </a:ext>
            </a:extLst>
          </p:cNvPr>
          <p:cNvSpPr>
            <a:spLocks noGrp="1"/>
          </p:cNvSpPr>
          <p:nvPr>
            <p:ph idx="1"/>
          </p:nvPr>
        </p:nvSpPr>
        <p:spPr>
          <a:xfrm>
            <a:off x="231649" y="1778558"/>
            <a:ext cx="5710277" cy="5079442"/>
          </a:xfrm>
          <a:solidFill>
            <a:schemeClr val="bg1"/>
          </a:solidFill>
        </p:spPr>
        <p:txBody>
          <a:bodyPr>
            <a:normAutofit fontScale="85000" lnSpcReduction="10000"/>
          </a:bodyPr>
          <a:lstStyle/>
          <a:p>
            <a:pPr>
              <a:lnSpc>
                <a:spcPct val="107000"/>
              </a:lnSpc>
              <a:spcBef>
                <a:spcPts val="0"/>
              </a:spcBef>
              <a:spcAft>
                <a:spcPts val="800"/>
              </a:spcAft>
            </a:pP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Assist individuals in their housing search.</a:t>
            </a:r>
          </a:p>
          <a:p>
            <a:pPr>
              <a:lnSpc>
                <a:spcPct val="107000"/>
              </a:lnSpc>
              <a:spcBef>
                <a:spcPts val="0"/>
              </a:spcBef>
              <a:spcAft>
                <a:spcPts val="800"/>
              </a:spcAft>
            </a:pP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Fill out applications for housing subsidies and for potential rental units.</a:t>
            </a:r>
          </a:p>
          <a:p>
            <a:pPr>
              <a:lnSpc>
                <a:spcPct val="107000"/>
              </a:lnSpc>
              <a:spcBef>
                <a:spcPts val="0"/>
              </a:spcBef>
              <a:spcAft>
                <a:spcPts val="800"/>
              </a:spcAft>
            </a:pP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Assist in locating needed documents for applications.</a:t>
            </a:r>
          </a:p>
          <a:p>
            <a:pPr>
              <a:lnSpc>
                <a:spcPct val="107000"/>
              </a:lnSpc>
              <a:spcBef>
                <a:spcPts val="0"/>
              </a:spcBef>
              <a:spcAft>
                <a:spcPts val="800"/>
              </a:spcAft>
            </a:pP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Attend viewing of rental units including the walk-thru before signing of the lease.</a:t>
            </a:r>
          </a:p>
          <a:p>
            <a:pPr>
              <a:lnSpc>
                <a:spcPct val="107000"/>
              </a:lnSpc>
              <a:spcBef>
                <a:spcPts val="0"/>
              </a:spcBef>
              <a:spcAft>
                <a:spcPts val="800"/>
              </a:spcAft>
            </a:pP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Assure the client understands the terms of the lease.</a:t>
            </a:r>
          </a:p>
          <a:p>
            <a:pPr>
              <a:lnSpc>
                <a:spcPct val="107000"/>
              </a:lnSpc>
              <a:spcBef>
                <a:spcPts val="0"/>
              </a:spcBef>
              <a:spcAft>
                <a:spcPts val="800"/>
              </a:spcAft>
            </a:pP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Connect client to agencies that will be providing services.</a:t>
            </a:r>
          </a:p>
          <a:p>
            <a:pPr>
              <a:lnSpc>
                <a:spcPct val="107000"/>
              </a:lnSpc>
              <a:spcBef>
                <a:spcPts val="0"/>
              </a:spcBef>
              <a:spcAft>
                <a:spcPts val="800"/>
              </a:spcAft>
            </a:pP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Assure modifications and accommodations are in place when moving in and appropriate as needs change.</a:t>
            </a:r>
          </a:p>
          <a:p>
            <a:pPr>
              <a:lnSpc>
                <a:spcPct val="107000"/>
              </a:lnSpc>
              <a:spcBef>
                <a:spcPts val="0"/>
              </a:spcBef>
              <a:spcAft>
                <a:spcPts val="800"/>
              </a:spcAft>
            </a:pP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Participate in the development of the transition plans.</a:t>
            </a:r>
            <a:endParaRPr lang="en-US" sz="1800" b="0" i="0" dirty="0">
              <a:solidFill>
                <a:srgbClr val="0E406A"/>
              </a:solidFill>
              <a:effectLst/>
              <a:latin typeface="Arial" panose="020B0604020202020204" pitchFamily="34" charset="0"/>
            </a:endParaRPr>
          </a:p>
          <a:p>
            <a:pPr>
              <a:lnSpc>
                <a:spcPct val="110000"/>
              </a:lnSpc>
              <a:spcBef>
                <a:spcPts val="0"/>
              </a:spcBef>
            </a:pPr>
            <a:endParaRPr lang="en-US" sz="1200" dirty="0">
              <a:solidFill>
                <a:schemeClr val="accent5"/>
              </a:solidFill>
            </a:endParaRPr>
          </a:p>
        </p:txBody>
      </p:sp>
      <p:sp>
        <p:nvSpPr>
          <p:cNvPr id="3" name="Title 2">
            <a:extLst>
              <a:ext uri="{FF2B5EF4-FFF2-40B4-BE49-F238E27FC236}">
                <a16:creationId xmlns:a16="http://schemas.microsoft.com/office/drawing/2014/main" id="{99294F4C-7955-1CC2-187E-70715BAF250B}"/>
              </a:ext>
            </a:extLst>
          </p:cNvPr>
          <p:cNvSpPr>
            <a:spLocks noGrp="1"/>
          </p:cNvSpPr>
          <p:nvPr>
            <p:ph type="title"/>
          </p:nvPr>
        </p:nvSpPr>
        <p:spPr>
          <a:xfrm>
            <a:off x="451720" y="518738"/>
            <a:ext cx="10812482" cy="549275"/>
          </a:xfrm>
        </p:spPr>
        <p:txBody>
          <a:bodyPr>
            <a:noAutofit/>
          </a:bodyPr>
          <a:lstStyle/>
          <a:p>
            <a:r>
              <a:rPr lang="en-US" sz="6000" b="1"/>
              <a:t>Housing Navigation Services</a:t>
            </a:r>
          </a:p>
        </p:txBody>
      </p:sp>
      <p:sp>
        <p:nvSpPr>
          <p:cNvPr id="4" name="TextBox 3">
            <a:extLst>
              <a:ext uri="{FF2B5EF4-FFF2-40B4-BE49-F238E27FC236}">
                <a16:creationId xmlns:a16="http://schemas.microsoft.com/office/drawing/2014/main" id="{C2DA7857-536E-BD28-922D-5A4959FEBE7F}"/>
              </a:ext>
            </a:extLst>
          </p:cNvPr>
          <p:cNvSpPr txBox="1"/>
          <p:nvPr/>
        </p:nvSpPr>
        <p:spPr>
          <a:xfrm>
            <a:off x="6250075" y="1778558"/>
            <a:ext cx="5617028" cy="44319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This service is offered in the following programs</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Money Follows the Person Grant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ND Rent Health Housing Stabilization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Transition and Diversion Services Pilot Project (10% ARPA Funds)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1915(</a:t>
            </a:r>
            <a:r>
              <a:rPr kumimoji="0" lang="en-US" sz="2400" b="0" i="0" u="none" strike="noStrike" kern="1200" cap="none" spc="0" normalizeH="0" baseline="0" noProof="0" dirty="0" err="1">
                <a:ln>
                  <a:noFill/>
                </a:ln>
                <a:solidFill>
                  <a:srgbClr val="000000"/>
                </a:solidFill>
                <a:effectLst/>
                <a:uLnTx/>
                <a:uFillTx/>
                <a:latin typeface="Calibri" panose="020F0502020204030204"/>
                <a:ea typeface="+mn-ea"/>
                <a:cs typeface="+mn-cs"/>
              </a:rPr>
              <a:t>i</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 State Plan Amendment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North Dakota Homeless Grant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Emergency Solutions Grant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State Funded </a:t>
            </a:r>
            <a:r>
              <a:rPr lang="en-US" sz="2400" dirty="0">
                <a:solidFill>
                  <a:srgbClr val="000000"/>
                </a:solidFill>
                <a:latin typeface="Calibri" panose="020F0502020204030204"/>
              </a:rPr>
              <a:t>BH</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 Services (Community Connect and Free Through Recovery)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E406A"/>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3D3FD270-E780-24EB-B4BD-D26F39685269}"/>
              </a:ext>
            </a:extLst>
          </p:cNvPr>
          <p:cNvSpPr txBox="1">
            <a:spLocks/>
          </p:cNvSpPr>
          <p:nvPr/>
        </p:nvSpPr>
        <p:spPr>
          <a:xfrm>
            <a:off x="287947" y="6486003"/>
            <a:ext cx="724424"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2DEDC-25CC-0849-B9FF-1985DFCBBFEC}" type="slidenum">
              <a:rPr lang="en-US" sz="1050" smtClean="0">
                <a:latin typeface="Arial" panose="020B0604020202020204" pitchFamily="34" charset="0"/>
                <a:cs typeface="Arial" panose="020B0604020202020204" pitchFamily="34" charset="0"/>
              </a:rPr>
              <a:pPr/>
              <a:t>39</a:t>
            </a:fld>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5093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A7A1C-1410-C84B-A782-2BAFB91D69A3}"/>
              </a:ext>
            </a:extLst>
          </p:cNvPr>
          <p:cNvSpPr>
            <a:spLocks noGrp="1"/>
          </p:cNvSpPr>
          <p:nvPr>
            <p:ph type="title"/>
          </p:nvPr>
        </p:nvSpPr>
        <p:spPr/>
        <p:txBody>
          <a:bodyPr/>
          <a:lstStyle/>
          <a:p>
            <a:r>
              <a:rPr lang="en-US" dirty="0"/>
              <a:t>Guest Speakers</a:t>
            </a:r>
          </a:p>
        </p:txBody>
      </p:sp>
      <p:sp>
        <p:nvSpPr>
          <p:cNvPr id="3" name="Content Placeholder 2">
            <a:extLst>
              <a:ext uri="{FF2B5EF4-FFF2-40B4-BE49-F238E27FC236}">
                <a16:creationId xmlns:a16="http://schemas.microsoft.com/office/drawing/2014/main" id="{726A22F1-AC3A-308B-B178-C092E2A8875C}"/>
              </a:ext>
            </a:extLst>
          </p:cNvPr>
          <p:cNvSpPr>
            <a:spLocks noGrp="1"/>
          </p:cNvSpPr>
          <p:nvPr>
            <p:ph idx="1"/>
          </p:nvPr>
        </p:nvSpPr>
        <p:spPr>
          <a:xfrm>
            <a:off x="3925172" y="1117015"/>
            <a:ext cx="7919497" cy="5476600"/>
          </a:xfrm>
        </p:spPr>
        <p:txBody>
          <a:bodyPr>
            <a:normAutofit fontScale="92500" lnSpcReduction="10000"/>
          </a:bodyPr>
          <a:lstStyle/>
          <a:p>
            <a:pPr marL="0" marR="0" lvl="0" indent="0">
              <a:spcBef>
                <a:spcPts val="1500"/>
              </a:spcBef>
              <a:spcAft>
                <a:spcPts val="750"/>
              </a:spcAft>
              <a:buNone/>
            </a:pPr>
            <a:r>
              <a:rPr lang="en-US" sz="2600" b="1" dirty="0">
                <a:solidFill>
                  <a:srgbClr val="000000"/>
                </a:solidFill>
                <a:effectLst/>
                <a:latin typeface="Calibri" panose="020F0502020204030204" pitchFamily="34" charset="0"/>
                <a:ea typeface="Times New Roman" panose="02020603050405020304" pitchFamily="18" charset="0"/>
              </a:rPr>
              <a:t>Ryan Sarver, MD, FAAFP</a:t>
            </a:r>
          </a:p>
          <a:p>
            <a:pPr marL="0" indent="0">
              <a:spcBef>
                <a:spcPts val="600"/>
              </a:spcBef>
              <a:spcAft>
                <a:spcPts val="600"/>
              </a:spcAft>
              <a:buNone/>
            </a:pPr>
            <a:r>
              <a:rPr lang="en-US" sz="1800" b="1" dirty="0">
                <a:solidFill>
                  <a:srgbClr val="000000"/>
                </a:solidFill>
                <a:effectLst/>
                <a:ea typeface="Calibri" panose="020F0502020204030204" pitchFamily="34" charset="0"/>
              </a:rPr>
              <a:t>Fellow </a:t>
            </a:r>
            <a:r>
              <a:rPr lang="en-US" sz="1800" b="1" dirty="0">
                <a:solidFill>
                  <a:srgbClr val="000000"/>
                </a:solidFill>
                <a:ea typeface="Calibri" panose="020F0502020204030204" pitchFamily="34" charset="0"/>
              </a:rPr>
              <a:t>of the American Academy of Family Physicians </a:t>
            </a:r>
          </a:p>
          <a:p>
            <a:pPr marL="0" indent="0">
              <a:spcBef>
                <a:spcPts val="600"/>
              </a:spcBef>
              <a:spcAft>
                <a:spcPts val="600"/>
              </a:spcAft>
              <a:buNone/>
            </a:pPr>
            <a:r>
              <a:rPr lang="en-US" sz="1800" b="1" dirty="0">
                <a:solidFill>
                  <a:srgbClr val="000000"/>
                </a:solidFill>
                <a:ea typeface="Calibri" panose="020F0502020204030204" pitchFamily="34" charset="0"/>
              </a:rPr>
              <a:t>Adjunct Assistant Professor of Clinical Family Medicine for Indiana University School of Medicine</a:t>
            </a:r>
          </a:p>
          <a:p>
            <a:pPr marL="0" indent="0">
              <a:spcBef>
                <a:spcPts val="600"/>
              </a:spcBef>
              <a:spcAft>
                <a:spcPts val="600"/>
              </a:spcAft>
              <a:buNone/>
            </a:pPr>
            <a:r>
              <a:rPr lang="en-US" sz="1800" b="1" dirty="0">
                <a:effectLst/>
                <a:ea typeface="Calibri" panose="020F0502020204030204" pitchFamily="34" charset="0"/>
              </a:rPr>
              <a:t>Pain Physician for the Veterans Health Administration</a:t>
            </a:r>
          </a:p>
          <a:p>
            <a:pPr marL="0" indent="0">
              <a:spcBef>
                <a:spcPts val="1500"/>
              </a:spcBef>
              <a:spcAft>
                <a:spcPts val="750"/>
              </a:spcAft>
              <a:buNone/>
            </a:pPr>
            <a:endParaRPr lang="en-US" sz="1300" b="1" dirty="0">
              <a:solidFill>
                <a:srgbClr val="000000"/>
              </a:solidFill>
              <a:highlight>
                <a:srgbClr val="FFFF00"/>
              </a:highlight>
              <a:latin typeface="Calibri" panose="020F0502020204030204" pitchFamily="34" charset="0"/>
            </a:endParaRPr>
          </a:p>
          <a:p>
            <a:pPr marL="0" indent="0">
              <a:spcBef>
                <a:spcPts val="1500"/>
              </a:spcBef>
              <a:spcAft>
                <a:spcPts val="750"/>
              </a:spcAft>
              <a:buNone/>
            </a:pPr>
            <a:r>
              <a:rPr lang="en-US" sz="2400" b="1" dirty="0">
                <a:solidFill>
                  <a:srgbClr val="000000"/>
                </a:solidFill>
                <a:latin typeface="Calibri" panose="020F0502020204030204" pitchFamily="34" charset="0"/>
              </a:rPr>
              <a:t>Heather Brandt</a:t>
            </a:r>
          </a:p>
          <a:p>
            <a:pPr marL="0" indent="0">
              <a:lnSpc>
                <a:spcPct val="120000"/>
              </a:lnSpc>
              <a:spcBef>
                <a:spcPts val="600"/>
              </a:spcBef>
              <a:buNone/>
            </a:pPr>
            <a:r>
              <a:rPr lang="en-US" sz="1800" b="1" dirty="0"/>
              <a:t>Manager, North Dakota Behavioral Health Community Supports </a:t>
            </a:r>
          </a:p>
          <a:p>
            <a:pPr marL="0" indent="0">
              <a:spcBef>
                <a:spcPts val="1500"/>
              </a:spcBef>
              <a:spcAft>
                <a:spcPts val="750"/>
              </a:spcAft>
              <a:buNone/>
            </a:pPr>
            <a:endParaRPr lang="en-US" sz="2400" dirty="0">
              <a:solidFill>
                <a:srgbClr val="000000"/>
              </a:solidFill>
              <a:highlight>
                <a:srgbClr val="FFFF00"/>
              </a:highlight>
              <a:latin typeface="Calibri" panose="020F0502020204030204" pitchFamily="34" charset="0"/>
              <a:ea typeface="Calibri" panose="020F0502020204030204" pitchFamily="34" charset="0"/>
            </a:endParaRPr>
          </a:p>
          <a:p>
            <a:pPr marL="0" indent="0">
              <a:spcBef>
                <a:spcPts val="1500"/>
              </a:spcBef>
              <a:spcAft>
                <a:spcPts val="750"/>
              </a:spcAft>
              <a:buNone/>
            </a:pPr>
            <a:endParaRPr lang="en-US" sz="2400" dirty="0">
              <a:solidFill>
                <a:srgbClr val="000000"/>
              </a:solidFill>
              <a:highlight>
                <a:srgbClr val="FFFF00"/>
              </a:highlight>
              <a:latin typeface="Calibri" panose="020F0502020204030204" pitchFamily="34" charset="0"/>
              <a:ea typeface="Calibri" panose="020F0502020204030204" pitchFamily="34" charset="0"/>
            </a:endParaRPr>
          </a:p>
          <a:p>
            <a:pPr marL="0" indent="0">
              <a:spcBef>
                <a:spcPts val="1500"/>
              </a:spcBef>
              <a:spcAft>
                <a:spcPts val="750"/>
              </a:spcAft>
              <a:buNone/>
            </a:pPr>
            <a:r>
              <a:rPr lang="en-US" sz="2400" b="1" dirty="0">
                <a:solidFill>
                  <a:srgbClr val="000000"/>
                </a:solidFill>
                <a:latin typeface="Calibri" panose="020F0502020204030204" pitchFamily="34" charset="0"/>
              </a:rPr>
              <a:t>Jake Reuter</a:t>
            </a:r>
          </a:p>
          <a:p>
            <a:pPr marL="0" indent="0">
              <a:lnSpc>
                <a:spcPct val="120000"/>
              </a:lnSpc>
              <a:spcBef>
                <a:spcPts val="600"/>
              </a:spcBef>
              <a:buNone/>
            </a:pPr>
            <a:r>
              <a:rPr lang="en-US" sz="1800" b="1" dirty="0"/>
              <a:t>North Dakota Health and Human Services (HHS), Administrator</a:t>
            </a:r>
          </a:p>
          <a:p>
            <a:pPr marL="0" marR="0" lvl="0" indent="0">
              <a:spcBef>
                <a:spcPts val="1500"/>
              </a:spcBef>
              <a:spcAft>
                <a:spcPts val="750"/>
              </a:spcAft>
              <a:buNone/>
            </a:pPr>
            <a:endParaRPr lang="en-US" sz="2400" dirty="0">
              <a:solidFill>
                <a:srgbClr val="000000"/>
              </a:solidFill>
              <a:effectLst/>
              <a:highlight>
                <a:srgbClr val="FFFF00"/>
              </a:highlight>
              <a:latin typeface="Calibri" panose="020F0502020204030204" pitchFamily="34" charset="0"/>
              <a:ea typeface="Calibri" panose="020F0502020204030204" pitchFamily="34" charset="0"/>
            </a:endParaRPr>
          </a:p>
          <a:p>
            <a:pPr marL="0" marR="0" lvl="0" indent="0">
              <a:spcBef>
                <a:spcPts val="1500"/>
              </a:spcBef>
              <a:spcAft>
                <a:spcPts val="750"/>
              </a:spcAft>
              <a:buNone/>
            </a:pPr>
            <a:endParaRPr lang="en-US" sz="2400" dirty="0">
              <a:solidFill>
                <a:srgbClr val="000000"/>
              </a:solidFill>
              <a:effectLst/>
              <a:highlight>
                <a:srgbClr val="FFFF00"/>
              </a:highlight>
              <a:latin typeface="Calibri" panose="020F050202020403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7895503B-A0CD-1330-B49F-1F8F11C99298}"/>
              </a:ext>
            </a:extLst>
          </p:cNvPr>
          <p:cNvSpPr>
            <a:spLocks noGrp="1"/>
          </p:cNvSpPr>
          <p:nvPr>
            <p:ph type="sldNum" sz="quarter" idx="12"/>
          </p:nvPr>
        </p:nvSpPr>
        <p:spPr/>
        <p:txBody>
          <a:bodyPr/>
          <a:lstStyle/>
          <a:p>
            <a:fld id="{3CD2DEDC-25CC-0849-B9FF-1985DFCBBFEC}" type="slidenum">
              <a:rPr lang="en-US" smtClean="0"/>
              <a:pPr/>
              <a:t>4</a:t>
            </a:fld>
            <a:endParaRPr lang="en-US"/>
          </a:p>
        </p:txBody>
      </p:sp>
      <p:sp>
        <p:nvSpPr>
          <p:cNvPr id="5" name="Content Placeholder 2">
            <a:extLst>
              <a:ext uri="{FF2B5EF4-FFF2-40B4-BE49-F238E27FC236}">
                <a16:creationId xmlns:a16="http://schemas.microsoft.com/office/drawing/2014/main" id="{47E76879-DBF2-DF70-7B96-6F1FEF9852F5}"/>
              </a:ext>
            </a:extLst>
          </p:cNvPr>
          <p:cNvSpPr txBox="1">
            <a:spLocks/>
          </p:cNvSpPr>
          <p:nvPr/>
        </p:nvSpPr>
        <p:spPr>
          <a:xfrm>
            <a:off x="536052" y="2038768"/>
            <a:ext cx="5284360" cy="339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lvl="2" indent="0">
              <a:buFont typeface="Arial" panose="020B0604020202020204" pitchFamily="34" charset="0"/>
              <a:buNone/>
            </a:pPr>
            <a:endParaRPr lang="en-US" sz="3000"/>
          </a:p>
        </p:txBody>
      </p:sp>
      <p:sp>
        <p:nvSpPr>
          <p:cNvPr id="6" name="TextBox 5">
            <a:extLst>
              <a:ext uri="{FF2B5EF4-FFF2-40B4-BE49-F238E27FC236}">
                <a16:creationId xmlns:a16="http://schemas.microsoft.com/office/drawing/2014/main" id="{382F1669-7A38-D98A-4328-2C69D4FF0D11}"/>
              </a:ext>
            </a:extLst>
          </p:cNvPr>
          <p:cNvSpPr txBox="1"/>
          <p:nvPr/>
        </p:nvSpPr>
        <p:spPr>
          <a:xfrm>
            <a:off x="2349795" y="1323704"/>
            <a:ext cx="848502" cy="369332"/>
          </a:xfrm>
          <a:prstGeom prst="rect">
            <a:avLst/>
          </a:prstGeom>
          <a:noFill/>
        </p:spPr>
        <p:txBody>
          <a:bodyPr wrap="none" rtlCol="0">
            <a:spAutoFit/>
          </a:bodyPr>
          <a:lstStyle/>
          <a:p>
            <a:r>
              <a:rPr lang="en-US" dirty="0"/>
              <a:t>picture</a:t>
            </a:r>
          </a:p>
        </p:txBody>
      </p:sp>
      <p:sp>
        <p:nvSpPr>
          <p:cNvPr id="9" name="TextBox 8">
            <a:extLst>
              <a:ext uri="{FF2B5EF4-FFF2-40B4-BE49-F238E27FC236}">
                <a16:creationId xmlns:a16="http://schemas.microsoft.com/office/drawing/2014/main" id="{161FFD13-61E0-669C-6FF3-17C68C902C10}"/>
              </a:ext>
            </a:extLst>
          </p:cNvPr>
          <p:cNvSpPr txBox="1"/>
          <p:nvPr/>
        </p:nvSpPr>
        <p:spPr>
          <a:xfrm>
            <a:off x="2403255" y="3368577"/>
            <a:ext cx="848502" cy="369332"/>
          </a:xfrm>
          <a:prstGeom prst="rect">
            <a:avLst/>
          </a:prstGeom>
          <a:noFill/>
        </p:spPr>
        <p:txBody>
          <a:bodyPr wrap="none" rtlCol="0">
            <a:spAutoFit/>
          </a:bodyPr>
          <a:lstStyle/>
          <a:p>
            <a:r>
              <a:rPr lang="en-US" dirty="0"/>
              <a:t>picture</a:t>
            </a:r>
          </a:p>
        </p:txBody>
      </p:sp>
      <p:sp>
        <p:nvSpPr>
          <p:cNvPr id="7" name="TextBox 6">
            <a:extLst>
              <a:ext uri="{FF2B5EF4-FFF2-40B4-BE49-F238E27FC236}">
                <a16:creationId xmlns:a16="http://schemas.microsoft.com/office/drawing/2014/main" id="{FAB0FB80-4190-09B6-DC13-73F39CE0BC12}"/>
              </a:ext>
            </a:extLst>
          </p:cNvPr>
          <p:cNvSpPr txBox="1"/>
          <p:nvPr/>
        </p:nvSpPr>
        <p:spPr>
          <a:xfrm>
            <a:off x="2403255" y="5252384"/>
            <a:ext cx="848502" cy="369332"/>
          </a:xfrm>
          <a:prstGeom prst="rect">
            <a:avLst/>
          </a:prstGeom>
          <a:noFill/>
        </p:spPr>
        <p:txBody>
          <a:bodyPr wrap="none" rtlCol="0">
            <a:spAutoFit/>
          </a:bodyPr>
          <a:lstStyle/>
          <a:p>
            <a:r>
              <a:rPr lang="en-US" dirty="0"/>
              <a:t>picture</a:t>
            </a:r>
          </a:p>
        </p:txBody>
      </p:sp>
      <p:pic>
        <p:nvPicPr>
          <p:cNvPr id="8" name="Picture 4" descr="Dr. Ryan Sarver, MD | Bay Pines, FL | Family Medicine Doctor | US News  Doctors">
            <a:extLst>
              <a:ext uri="{FF2B5EF4-FFF2-40B4-BE49-F238E27FC236}">
                <a16:creationId xmlns:a16="http://schemas.microsoft.com/office/drawing/2014/main" id="{3DAFA4E9-4BC8-748F-7357-170856465A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55" t="6171" r="22020" b="25912"/>
          <a:stretch/>
        </p:blipFill>
        <p:spPr bwMode="auto">
          <a:xfrm>
            <a:off x="2051000" y="1117015"/>
            <a:ext cx="1606599" cy="18028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01EBFB2-76A8-C344-0194-D27668E1E53D}"/>
              </a:ext>
            </a:extLst>
          </p:cNvPr>
          <p:cNvPicPr>
            <a:picLocks noChangeAspect="1"/>
          </p:cNvPicPr>
          <p:nvPr/>
        </p:nvPicPr>
        <p:blipFill rotWithShape="1">
          <a:blip r:embed="rId4"/>
          <a:srcRect l="70988" t="35584" r="20902" b="35269"/>
          <a:stretch/>
        </p:blipFill>
        <p:spPr>
          <a:xfrm>
            <a:off x="2051000" y="3037526"/>
            <a:ext cx="1607265" cy="1640797"/>
          </a:xfrm>
          <a:prstGeom prst="rect">
            <a:avLst/>
          </a:prstGeom>
        </p:spPr>
      </p:pic>
      <p:pic>
        <p:nvPicPr>
          <p:cNvPr id="13" name="Picture 12">
            <a:extLst>
              <a:ext uri="{FF2B5EF4-FFF2-40B4-BE49-F238E27FC236}">
                <a16:creationId xmlns:a16="http://schemas.microsoft.com/office/drawing/2014/main" id="{E3EFB2EB-1994-EE8D-93EB-2D6D5ABAB8B4}"/>
              </a:ext>
            </a:extLst>
          </p:cNvPr>
          <p:cNvPicPr>
            <a:picLocks noChangeAspect="1"/>
          </p:cNvPicPr>
          <p:nvPr/>
        </p:nvPicPr>
        <p:blipFill rotWithShape="1">
          <a:blip r:embed="rId5"/>
          <a:srcRect l="71163" t="29380" r="21163" b="37236"/>
          <a:stretch/>
        </p:blipFill>
        <p:spPr>
          <a:xfrm>
            <a:off x="2040366" y="4790749"/>
            <a:ext cx="1606599" cy="1802866"/>
          </a:xfrm>
          <a:prstGeom prst="rect">
            <a:avLst/>
          </a:prstGeom>
        </p:spPr>
      </p:pic>
    </p:spTree>
    <p:extLst>
      <p:ext uri="{BB962C8B-B14F-4D97-AF65-F5344CB8AC3E}">
        <p14:creationId xmlns:p14="http://schemas.microsoft.com/office/powerpoint/2010/main" val="4937936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F02EB4-70F7-01C5-0CC2-2B8F1B06767B}"/>
              </a:ext>
            </a:extLst>
          </p:cNvPr>
          <p:cNvSpPr>
            <a:spLocks noGrp="1"/>
          </p:cNvSpPr>
          <p:nvPr>
            <p:ph idx="1"/>
          </p:nvPr>
        </p:nvSpPr>
        <p:spPr>
          <a:xfrm>
            <a:off x="231649" y="1969477"/>
            <a:ext cx="10479894" cy="3778180"/>
          </a:xfrm>
          <a:solidFill>
            <a:schemeClr val="bg1"/>
          </a:solidFill>
        </p:spPr>
        <p:txBody>
          <a:bodyPr>
            <a:normAutofit/>
          </a:bodyPr>
          <a:lstStyle/>
          <a:p>
            <a:pPr fontAlgn="base"/>
            <a:r>
              <a:rPr lang="en-US" sz="2400" dirty="0"/>
              <a:t>Service Payments for the Elderly and Disabled (SPED)</a:t>
            </a:r>
          </a:p>
          <a:p>
            <a:pPr marL="0" indent="0" fontAlgn="base">
              <a:buNone/>
            </a:pPr>
            <a:endParaRPr lang="en-US" sz="2400" dirty="0"/>
          </a:p>
          <a:p>
            <a:pPr fontAlgn="base"/>
            <a:r>
              <a:rPr lang="en-US" sz="2400" dirty="0"/>
              <a:t>Expanded Service Payments for the Elderly and Disabled (Expanded-SPED)</a:t>
            </a:r>
          </a:p>
          <a:p>
            <a:pPr marL="0" indent="0" algn="l" rtl="0" fontAlgn="base">
              <a:buNone/>
            </a:pPr>
            <a:endParaRPr lang="en-US" sz="2500" b="0" i="0" dirty="0">
              <a:solidFill>
                <a:srgbClr val="0E406A"/>
              </a:solidFill>
              <a:effectLst/>
              <a:latin typeface="Arial" panose="020B0604020202020204" pitchFamily="34" charset="0"/>
            </a:endParaRPr>
          </a:p>
          <a:p>
            <a:pPr>
              <a:lnSpc>
                <a:spcPct val="110000"/>
              </a:lnSpc>
              <a:spcBef>
                <a:spcPts val="0"/>
              </a:spcBef>
            </a:pPr>
            <a:endParaRPr lang="en-US" sz="1800" dirty="0">
              <a:solidFill>
                <a:schemeClr val="accent5"/>
              </a:solidFill>
            </a:endParaRPr>
          </a:p>
        </p:txBody>
      </p:sp>
      <p:sp>
        <p:nvSpPr>
          <p:cNvPr id="3" name="Title 2">
            <a:extLst>
              <a:ext uri="{FF2B5EF4-FFF2-40B4-BE49-F238E27FC236}">
                <a16:creationId xmlns:a16="http://schemas.microsoft.com/office/drawing/2014/main" id="{99294F4C-7955-1CC2-187E-70715BAF250B}"/>
              </a:ext>
            </a:extLst>
          </p:cNvPr>
          <p:cNvSpPr>
            <a:spLocks noGrp="1"/>
          </p:cNvSpPr>
          <p:nvPr>
            <p:ph type="title"/>
          </p:nvPr>
        </p:nvSpPr>
        <p:spPr>
          <a:xfrm>
            <a:off x="451719" y="518738"/>
            <a:ext cx="10671805" cy="549275"/>
          </a:xfrm>
        </p:spPr>
        <p:txBody>
          <a:bodyPr>
            <a:noAutofit/>
          </a:bodyPr>
          <a:lstStyle/>
          <a:p>
            <a:r>
              <a:rPr lang="en-US" sz="6000" b="1"/>
              <a:t>State Funded Services</a:t>
            </a:r>
          </a:p>
        </p:txBody>
      </p:sp>
      <p:sp>
        <p:nvSpPr>
          <p:cNvPr id="4" name="Slide Number Placeholder 3">
            <a:extLst>
              <a:ext uri="{FF2B5EF4-FFF2-40B4-BE49-F238E27FC236}">
                <a16:creationId xmlns:a16="http://schemas.microsoft.com/office/drawing/2014/main" id="{CED4E813-6AB6-904D-E304-7703D8740AD9}"/>
              </a:ext>
            </a:extLst>
          </p:cNvPr>
          <p:cNvSpPr txBox="1">
            <a:spLocks/>
          </p:cNvSpPr>
          <p:nvPr/>
        </p:nvSpPr>
        <p:spPr>
          <a:xfrm>
            <a:off x="287947" y="6486003"/>
            <a:ext cx="724424"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2DEDC-25CC-0849-B9FF-1985DFCBBFEC}" type="slidenum">
              <a:rPr lang="en-US" sz="1050" smtClean="0">
                <a:latin typeface="Arial" panose="020B0604020202020204" pitchFamily="34" charset="0"/>
                <a:cs typeface="Arial" panose="020B0604020202020204" pitchFamily="34" charset="0"/>
              </a:rPr>
              <a:pPr/>
              <a:t>40</a:t>
            </a:fld>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49054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sky, flower, outdoor, plant&#10;&#10;Description automatically generated">
            <a:extLst>
              <a:ext uri="{FF2B5EF4-FFF2-40B4-BE49-F238E27FC236}">
                <a16:creationId xmlns:a16="http://schemas.microsoft.com/office/drawing/2014/main" id="{A524B5B4-4388-44F1-900F-762DEE309E19}"/>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28963" r="1873"/>
          <a:stretch/>
        </p:blipFill>
        <p:spPr>
          <a:xfrm>
            <a:off x="-1" y="-2"/>
            <a:ext cx="5935287" cy="6858002"/>
          </a:xfrm>
        </p:spPr>
      </p:pic>
      <p:sp>
        <p:nvSpPr>
          <p:cNvPr id="4" name="Title 3">
            <a:extLst>
              <a:ext uri="{FF2B5EF4-FFF2-40B4-BE49-F238E27FC236}">
                <a16:creationId xmlns:a16="http://schemas.microsoft.com/office/drawing/2014/main" id="{3E891987-ACC2-42AA-8022-81D9FE7B04B6}"/>
              </a:ext>
            </a:extLst>
          </p:cNvPr>
          <p:cNvSpPr>
            <a:spLocks noGrp="1"/>
          </p:cNvSpPr>
          <p:nvPr>
            <p:ph type="title"/>
          </p:nvPr>
        </p:nvSpPr>
        <p:spPr/>
        <p:txBody>
          <a:bodyPr/>
          <a:lstStyle/>
          <a:p>
            <a:r>
              <a:rPr lang="en-US"/>
              <a:t>Contact Information</a:t>
            </a:r>
          </a:p>
        </p:txBody>
      </p:sp>
      <p:sp>
        <p:nvSpPr>
          <p:cNvPr id="5" name="Content Placeholder 4">
            <a:extLst>
              <a:ext uri="{FF2B5EF4-FFF2-40B4-BE49-F238E27FC236}">
                <a16:creationId xmlns:a16="http://schemas.microsoft.com/office/drawing/2014/main" id="{AFD3EEA6-56A7-450C-9B85-81D5EEC4A1D4}"/>
              </a:ext>
            </a:extLst>
          </p:cNvPr>
          <p:cNvSpPr>
            <a:spLocks noGrp="1"/>
          </p:cNvSpPr>
          <p:nvPr>
            <p:ph idx="10"/>
          </p:nvPr>
        </p:nvSpPr>
        <p:spPr>
          <a:xfrm>
            <a:off x="6256716" y="2227945"/>
            <a:ext cx="5678802" cy="3890751"/>
          </a:xfrm>
        </p:spPr>
        <p:txBody>
          <a:bodyPr>
            <a:normAutofit fontScale="85000" lnSpcReduction="10000"/>
          </a:bodyPr>
          <a:lstStyle/>
          <a:p>
            <a:pPr marL="0" indent="0">
              <a:lnSpc>
                <a:spcPct val="120000"/>
              </a:lnSpc>
              <a:spcBef>
                <a:spcPts val="600"/>
              </a:spcBef>
              <a:buNone/>
            </a:pPr>
            <a:r>
              <a:rPr lang="en-US" b="1" dirty="0"/>
              <a:t>Heather Brandt, Manager, Behavioral Health Community Supports </a:t>
            </a:r>
          </a:p>
          <a:p>
            <a:pPr lvl="1">
              <a:lnSpc>
                <a:spcPct val="120000"/>
              </a:lnSpc>
              <a:spcBef>
                <a:spcPts val="600"/>
              </a:spcBef>
            </a:pPr>
            <a:r>
              <a:rPr lang="en-US" dirty="0">
                <a:hlinkClick r:id="rId4"/>
              </a:rPr>
              <a:t>hbrandt@nd.gov</a:t>
            </a:r>
            <a:r>
              <a:rPr lang="en-US" dirty="0"/>
              <a:t> </a:t>
            </a:r>
          </a:p>
          <a:p>
            <a:pPr lvl="1">
              <a:lnSpc>
                <a:spcPct val="120000"/>
              </a:lnSpc>
              <a:spcBef>
                <a:spcPts val="600"/>
              </a:spcBef>
            </a:pPr>
            <a:endParaRPr lang="en-US" dirty="0"/>
          </a:p>
          <a:p>
            <a:pPr marL="0" indent="0">
              <a:lnSpc>
                <a:spcPct val="120000"/>
              </a:lnSpc>
              <a:spcBef>
                <a:spcPts val="600"/>
              </a:spcBef>
              <a:buNone/>
            </a:pPr>
            <a:r>
              <a:rPr lang="en-US" b="1" dirty="0"/>
              <a:t>Jake Reuter, Health and Human Services, Administrator</a:t>
            </a:r>
          </a:p>
          <a:p>
            <a:pPr lvl="1">
              <a:lnSpc>
                <a:spcPct val="120000"/>
              </a:lnSpc>
              <a:spcBef>
                <a:spcPts val="600"/>
              </a:spcBef>
            </a:pPr>
            <a:r>
              <a:rPr lang="en-US" dirty="0">
                <a:hlinkClick r:id="rId5"/>
              </a:rPr>
              <a:t>jwreuter@nd.gov</a:t>
            </a:r>
            <a:endParaRPr lang="en-US" dirty="0"/>
          </a:p>
          <a:p>
            <a:pPr marL="457200" lvl="1" indent="0">
              <a:lnSpc>
                <a:spcPct val="120000"/>
              </a:lnSpc>
              <a:spcBef>
                <a:spcPts val="600"/>
              </a:spcBef>
              <a:buNone/>
            </a:pPr>
            <a:endParaRPr lang="en-US" sz="1600" dirty="0"/>
          </a:p>
          <a:p>
            <a:pPr marL="0" indent="0">
              <a:lnSpc>
                <a:spcPct val="120000"/>
              </a:lnSpc>
              <a:spcBef>
                <a:spcPts val="600"/>
              </a:spcBef>
              <a:buNone/>
            </a:pPr>
            <a:r>
              <a:rPr lang="en-US" b="1" dirty="0">
                <a:solidFill>
                  <a:schemeClr val="accent5"/>
                </a:solidFill>
              </a:rPr>
              <a:t>www.behavioralhealth.nd.gov</a:t>
            </a:r>
          </a:p>
        </p:txBody>
      </p:sp>
    </p:spTree>
    <p:extLst>
      <p:ext uri="{BB962C8B-B14F-4D97-AF65-F5344CB8AC3E}">
        <p14:creationId xmlns:p14="http://schemas.microsoft.com/office/powerpoint/2010/main" val="1867785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A7A1C-1410-C84B-A782-2BAFB91D69A3}"/>
              </a:ext>
            </a:extLst>
          </p:cNvPr>
          <p:cNvSpPr>
            <a:spLocks noGrp="1"/>
          </p:cNvSpPr>
          <p:nvPr>
            <p:ph type="title"/>
          </p:nvPr>
        </p:nvSpPr>
        <p:spPr/>
        <p:txBody>
          <a:bodyPr/>
          <a:lstStyle/>
          <a:p>
            <a:r>
              <a:rPr lang="en-US" dirty="0"/>
              <a:t>Meet One of Our Upcoming Speakers</a:t>
            </a:r>
          </a:p>
        </p:txBody>
      </p:sp>
      <p:sp>
        <p:nvSpPr>
          <p:cNvPr id="3" name="Content Placeholder 2">
            <a:extLst>
              <a:ext uri="{FF2B5EF4-FFF2-40B4-BE49-F238E27FC236}">
                <a16:creationId xmlns:a16="http://schemas.microsoft.com/office/drawing/2014/main" id="{726A22F1-AC3A-308B-B178-C092E2A8875C}"/>
              </a:ext>
            </a:extLst>
          </p:cNvPr>
          <p:cNvSpPr>
            <a:spLocks noGrp="1"/>
          </p:cNvSpPr>
          <p:nvPr>
            <p:ph idx="1"/>
          </p:nvPr>
        </p:nvSpPr>
        <p:spPr>
          <a:xfrm>
            <a:off x="4299270" y="2616710"/>
            <a:ext cx="8000708" cy="1624580"/>
          </a:xfrm>
        </p:spPr>
        <p:txBody>
          <a:bodyPr>
            <a:normAutofit/>
          </a:bodyPr>
          <a:lstStyle/>
          <a:p>
            <a:pPr marL="0" marR="0" lvl="0" indent="0">
              <a:spcBef>
                <a:spcPts val="1500"/>
              </a:spcBef>
              <a:spcAft>
                <a:spcPts val="750"/>
              </a:spcAft>
              <a:buNone/>
            </a:pPr>
            <a:r>
              <a:rPr lang="en-US" sz="2400" b="1" dirty="0">
                <a:ea typeface="Times New Roman" panose="02020603050405020304" pitchFamily="18" charset="0"/>
              </a:rPr>
              <a:t>Lindsay Sarver</a:t>
            </a:r>
          </a:p>
          <a:p>
            <a:pPr marL="0" indent="0">
              <a:spcBef>
                <a:spcPts val="1500"/>
              </a:spcBef>
              <a:spcAft>
                <a:spcPts val="750"/>
              </a:spcAft>
              <a:buNone/>
            </a:pPr>
            <a:r>
              <a:rPr lang="en-US" sz="2400" dirty="0"/>
              <a:t>Community Health Improvement Strategist</a:t>
            </a:r>
          </a:p>
          <a:p>
            <a:pPr marL="0" marR="0" lvl="0" indent="0">
              <a:spcBef>
                <a:spcPts val="1500"/>
              </a:spcBef>
              <a:spcAft>
                <a:spcPts val="750"/>
              </a:spcAft>
              <a:buNone/>
            </a:pPr>
            <a:endParaRPr lang="en-US" sz="2400" dirty="0">
              <a:solidFill>
                <a:srgbClr val="000000"/>
              </a:solidFill>
              <a:latin typeface="Calibri" panose="020F0502020204030204" pitchFamily="34" charset="0"/>
            </a:endParaRPr>
          </a:p>
        </p:txBody>
      </p:sp>
      <p:sp>
        <p:nvSpPr>
          <p:cNvPr id="5" name="Content Placeholder 2">
            <a:extLst>
              <a:ext uri="{FF2B5EF4-FFF2-40B4-BE49-F238E27FC236}">
                <a16:creationId xmlns:a16="http://schemas.microsoft.com/office/drawing/2014/main" id="{47E76879-DBF2-DF70-7B96-6F1FEF9852F5}"/>
              </a:ext>
            </a:extLst>
          </p:cNvPr>
          <p:cNvSpPr txBox="1">
            <a:spLocks/>
          </p:cNvSpPr>
          <p:nvPr/>
        </p:nvSpPr>
        <p:spPr>
          <a:xfrm>
            <a:off x="536052" y="2038768"/>
            <a:ext cx="5284360" cy="339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lvl="2" indent="0">
              <a:buFont typeface="Arial" panose="020B0604020202020204" pitchFamily="34" charset="0"/>
              <a:buNone/>
            </a:pPr>
            <a:endParaRPr lang="en-US" sz="3000"/>
          </a:p>
        </p:txBody>
      </p:sp>
      <p:sp>
        <p:nvSpPr>
          <p:cNvPr id="6" name="Slide Number Placeholder 5">
            <a:extLst>
              <a:ext uri="{FF2B5EF4-FFF2-40B4-BE49-F238E27FC236}">
                <a16:creationId xmlns:a16="http://schemas.microsoft.com/office/drawing/2014/main" id="{11B3683C-7B3C-FB2F-76A8-8D9337026080}"/>
              </a:ext>
            </a:extLst>
          </p:cNvPr>
          <p:cNvSpPr>
            <a:spLocks noGrp="1"/>
          </p:cNvSpPr>
          <p:nvPr>
            <p:ph type="sldNum" sz="quarter" idx="12"/>
          </p:nvPr>
        </p:nvSpPr>
        <p:spPr/>
        <p:txBody>
          <a:bodyPr/>
          <a:lstStyle/>
          <a:p>
            <a:fld id="{3CD2DEDC-25CC-0849-B9FF-1985DFCBBFEC}" type="slidenum">
              <a:rPr lang="en-US" smtClean="0"/>
              <a:pPr/>
              <a:t>42</a:t>
            </a:fld>
            <a:endParaRPr lang="en-US"/>
          </a:p>
        </p:txBody>
      </p:sp>
      <p:sp>
        <p:nvSpPr>
          <p:cNvPr id="4" name="TextBox 3">
            <a:extLst>
              <a:ext uri="{FF2B5EF4-FFF2-40B4-BE49-F238E27FC236}">
                <a16:creationId xmlns:a16="http://schemas.microsoft.com/office/drawing/2014/main" id="{3DF8FD2A-F43E-0F32-F39F-16F0D51E6BC5}"/>
              </a:ext>
            </a:extLst>
          </p:cNvPr>
          <p:cNvSpPr txBox="1"/>
          <p:nvPr/>
        </p:nvSpPr>
        <p:spPr>
          <a:xfrm>
            <a:off x="2329730" y="3059668"/>
            <a:ext cx="848502" cy="369332"/>
          </a:xfrm>
          <a:prstGeom prst="rect">
            <a:avLst/>
          </a:prstGeom>
          <a:noFill/>
        </p:spPr>
        <p:txBody>
          <a:bodyPr wrap="none" rtlCol="0">
            <a:spAutoFit/>
          </a:bodyPr>
          <a:lstStyle/>
          <a:p>
            <a:r>
              <a:rPr lang="en-US" dirty="0"/>
              <a:t>picture</a:t>
            </a:r>
          </a:p>
        </p:txBody>
      </p:sp>
      <p:pic>
        <p:nvPicPr>
          <p:cNvPr id="8" name="Picture 7">
            <a:extLst>
              <a:ext uri="{FF2B5EF4-FFF2-40B4-BE49-F238E27FC236}">
                <a16:creationId xmlns:a16="http://schemas.microsoft.com/office/drawing/2014/main" id="{2D129581-301D-737D-C564-AA6D607C872E}"/>
              </a:ext>
            </a:extLst>
          </p:cNvPr>
          <p:cNvPicPr>
            <a:picLocks noChangeAspect="1"/>
          </p:cNvPicPr>
          <p:nvPr/>
        </p:nvPicPr>
        <p:blipFill rotWithShape="1">
          <a:blip r:embed="rId3"/>
          <a:srcRect l="36279" t="20714" r="32500"/>
          <a:stretch/>
        </p:blipFill>
        <p:spPr>
          <a:xfrm>
            <a:off x="1693914" y="1903229"/>
            <a:ext cx="2120133" cy="2893962"/>
          </a:xfrm>
          <a:prstGeom prst="rect">
            <a:avLst/>
          </a:prstGeom>
        </p:spPr>
      </p:pic>
    </p:spTree>
    <p:extLst>
      <p:ext uri="{BB962C8B-B14F-4D97-AF65-F5344CB8AC3E}">
        <p14:creationId xmlns:p14="http://schemas.microsoft.com/office/powerpoint/2010/main" val="3927945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0A2A78-BA2D-39D9-D909-524E59C1311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88430" y="728186"/>
            <a:ext cx="5401627" cy="5401627"/>
          </a:xfrm>
          <a:prstGeom prst="rect">
            <a:avLst/>
          </a:prstGeom>
        </p:spPr>
      </p:pic>
      <p:sp>
        <p:nvSpPr>
          <p:cNvPr id="2" name="Title 1"/>
          <p:cNvSpPr>
            <a:spLocks noGrp="1"/>
          </p:cNvSpPr>
          <p:nvPr>
            <p:ph type="title"/>
          </p:nvPr>
        </p:nvSpPr>
        <p:spPr/>
        <p:txBody>
          <a:bodyPr>
            <a:normAutofit/>
          </a:bodyPr>
          <a:lstStyle/>
          <a:p>
            <a:r>
              <a:rPr lang="en-US" dirty="0"/>
              <a:t>Questions</a:t>
            </a:r>
          </a:p>
        </p:txBody>
      </p:sp>
      <p:sp>
        <p:nvSpPr>
          <p:cNvPr id="11" name="Content Placeholder 10">
            <a:extLst>
              <a:ext uri="{FF2B5EF4-FFF2-40B4-BE49-F238E27FC236}">
                <a16:creationId xmlns:a16="http://schemas.microsoft.com/office/drawing/2014/main" id="{266E7082-BD3D-C8A4-4814-11D7793FB783}"/>
              </a:ext>
            </a:extLst>
          </p:cNvPr>
          <p:cNvSpPr>
            <a:spLocks noGrp="1"/>
          </p:cNvSpPr>
          <p:nvPr>
            <p:ph idx="1"/>
          </p:nvPr>
        </p:nvSpPr>
        <p:spPr>
          <a:xfrm>
            <a:off x="1380422" y="1822182"/>
            <a:ext cx="10509635" cy="3766520"/>
          </a:xfrm>
        </p:spPr>
        <p:txBody>
          <a:bodyPr>
            <a:normAutofit/>
          </a:bodyPr>
          <a:lstStyle/>
          <a:p>
            <a:pPr marL="342900" lvl="1" indent="0">
              <a:buFont typeface="Arial" panose="020B0604020202020204" pitchFamily="34" charset="0"/>
              <a:buNone/>
            </a:pPr>
            <a:r>
              <a:rPr lang="en-US" sz="2800" b="1" dirty="0"/>
              <a:t>Ryan Sarver, MD, FAAFP</a:t>
            </a:r>
          </a:p>
          <a:p>
            <a:pPr marL="342900" lvl="1" indent="0">
              <a:buFont typeface="Arial" panose="020B0604020202020204" pitchFamily="34" charset="0"/>
              <a:buNone/>
            </a:pPr>
            <a:r>
              <a:rPr lang="en-US" sz="2800" dirty="0"/>
              <a:t>DrRyanSarver@gmail.com</a:t>
            </a:r>
          </a:p>
          <a:p>
            <a:pPr marL="342900" lvl="1" indent="0">
              <a:buFont typeface="Arial" panose="020B0604020202020204" pitchFamily="34" charset="0"/>
              <a:buNone/>
            </a:pPr>
            <a:endParaRPr lang="en-US" sz="2800" b="1" dirty="0">
              <a:solidFill>
                <a:srgbClr val="000000"/>
              </a:solidFill>
              <a:highlight>
                <a:srgbClr val="FFFF00"/>
              </a:highlight>
            </a:endParaRPr>
          </a:p>
          <a:p>
            <a:pPr marL="342900" lvl="1" indent="0">
              <a:buFont typeface="Arial" panose="020B0604020202020204" pitchFamily="34" charset="0"/>
              <a:buNone/>
            </a:pPr>
            <a:r>
              <a:rPr lang="en-US" sz="2800" b="1" dirty="0">
                <a:solidFill>
                  <a:srgbClr val="000000"/>
                </a:solidFill>
              </a:rPr>
              <a:t>Heather Brandt</a:t>
            </a:r>
          </a:p>
          <a:p>
            <a:pPr marL="342900" lvl="1" indent="0">
              <a:buNone/>
            </a:pPr>
            <a:r>
              <a:rPr lang="en-US" sz="2800" dirty="0">
                <a:sym typeface="Calibri"/>
              </a:rPr>
              <a:t>hbrandt@nd.gov</a:t>
            </a:r>
          </a:p>
          <a:p>
            <a:pPr marL="342900" lvl="1" indent="0">
              <a:buNone/>
            </a:pPr>
            <a:endParaRPr lang="en-US" sz="2800" dirty="0">
              <a:sym typeface="Calibri"/>
            </a:endParaRPr>
          </a:p>
          <a:p>
            <a:pPr marL="342900" lvl="1" indent="0">
              <a:buNone/>
            </a:pPr>
            <a:r>
              <a:rPr lang="en-US" sz="2800" b="1" dirty="0">
                <a:sym typeface="Calibri"/>
              </a:rPr>
              <a:t>Jake Reuter</a:t>
            </a:r>
          </a:p>
          <a:p>
            <a:pPr marL="342900" lvl="1" indent="0">
              <a:buNone/>
            </a:pPr>
            <a:r>
              <a:rPr lang="de-DE" sz="2800" dirty="0">
                <a:sym typeface="Calibri"/>
              </a:rPr>
              <a:t>jwreuter@nd.gov</a:t>
            </a:r>
            <a:endParaRPr lang="en-US" sz="2800" b="1" dirty="0">
              <a:solidFill>
                <a:srgbClr val="000000"/>
              </a:solidFill>
              <a:highlight>
                <a:srgbClr val="FFFF00"/>
              </a:highlight>
            </a:endParaRPr>
          </a:p>
          <a:p>
            <a:pPr marL="342900" lvl="1" indent="0">
              <a:buFont typeface="Arial" panose="020B0604020202020204" pitchFamily="34" charset="0"/>
              <a:buNone/>
            </a:pPr>
            <a:endParaRPr lang="en-US" sz="2800" dirty="0">
              <a:latin typeface="Arial" panose="020B0604020202020204" pitchFamily="34" charset="0"/>
              <a:cs typeface="Arial" panose="020B0604020202020204" pitchFamily="34" charset="0"/>
            </a:endParaRPr>
          </a:p>
        </p:txBody>
      </p:sp>
      <p:sp>
        <p:nvSpPr>
          <p:cNvPr id="3" name="Slide Number Placeholder 3">
            <a:extLst>
              <a:ext uri="{FF2B5EF4-FFF2-40B4-BE49-F238E27FC236}">
                <a16:creationId xmlns:a16="http://schemas.microsoft.com/office/drawing/2014/main" id="{0FB94A2D-327F-5BA0-DE78-3685C54AD758}"/>
              </a:ext>
            </a:extLst>
          </p:cNvPr>
          <p:cNvSpPr>
            <a:spLocks noGrp="1"/>
          </p:cNvSpPr>
          <p:nvPr>
            <p:ph type="sldNum" sz="quarter" idx="12"/>
          </p:nvPr>
        </p:nvSpPr>
        <p:spPr>
          <a:xfrm>
            <a:off x="287947" y="6486003"/>
            <a:ext cx="724424" cy="365125"/>
          </a:xfrm>
        </p:spPr>
        <p:txBody>
          <a:bodyPr/>
          <a:lstStyle/>
          <a:p>
            <a:fld id="{3CD2DEDC-25CC-0849-B9FF-1985DFCBBFEC}" type="slidenum">
              <a:rPr lang="en-US" smtClean="0"/>
              <a:pPr/>
              <a:t>43</a:t>
            </a:fld>
            <a:endParaRPr lang="en-US"/>
          </a:p>
        </p:txBody>
      </p:sp>
    </p:spTree>
    <p:extLst>
      <p:ext uri="{BB962C8B-B14F-4D97-AF65-F5344CB8AC3E}">
        <p14:creationId xmlns:p14="http://schemas.microsoft.com/office/powerpoint/2010/main" val="33177554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BA4AC-D0D5-FBAD-F76C-BFE72CEC32E6}"/>
              </a:ext>
            </a:extLst>
          </p:cNvPr>
          <p:cNvSpPr>
            <a:spLocks noGrp="1"/>
          </p:cNvSpPr>
          <p:nvPr>
            <p:ph type="title"/>
          </p:nvPr>
        </p:nvSpPr>
        <p:spPr>
          <a:xfrm>
            <a:off x="1332937" y="0"/>
            <a:ext cx="9526126" cy="1096561"/>
          </a:xfrm>
        </p:spPr>
        <p:txBody>
          <a:bodyPr>
            <a:normAutofit/>
          </a:bodyPr>
          <a:lstStyle/>
          <a:p>
            <a:r>
              <a:rPr lang="en-US" dirty="0"/>
              <a:t>Your State-Specific QIO Point of Contact</a:t>
            </a:r>
          </a:p>
        </p:txBody>
      </p:sp>
      <p:sp>
        <p:nvSpPr>
          <p:cNvPr id="4" name="Slide Number Placeholder 3">
            <a:extLst>
              <a:ext uri="{FF2B5EF4-FFF2-40B4-BE49-F238E27FC236}">
                <a16:creationId xmlns:a16="http://schemas.microsoft.com/office/drawing/2014/main" id="{D9E24C3C-1F14-3F8A-309C-C57C57F64B16}"/>
              </a:ext>
            </a:extLst>
          </p:cNvPr>
          <p:cNvSpPr>
            <a:spLocks noGrp="1"/>
          </p:cNvSpPr>
          <p:nvPr>
            <p:ph type="sldNum" sz="quarter" idx="12"/>
          </p:nvPr>
        </p:nvSpPr>
        <p:spPr/>
        <p:txBody>
          <a:bodyPr/>
          <a:lstStyle/>
          <a:p>
            <a:fld id="{3CD2DEDC-25CC-0849-B9FF-1985DFCBBFEC}" type="slidenum">
              <a:rPr lang="en-US" smtClean="0"/>
              <a:pPr/>
              <a:t>44</a:t>
            </a:fld>
            <a:endParaRPr lang="en-US"/>
          </a:p>
        </p:txBody>
      </p:sp>
      <p:pic>
        <p:nvPicPr>
          <p:cNvPr id="8" name="Picture 7">
            <a:extLst>
              <a:ext uri="{FF2B5EF4-FFF2-40B4-BE49-F238E27FC236}">
                <a16:creationId xmlns:a16="http://schemas.microsoft.com/office/drawing/2014/main" id="{CD2F8648-EEAF-60B6-C5A9-EF8A69B9A94C}"/>
              </a:ext>
            </a:extLst>
          </p:cNvPr>
          <p:cNvPicPr>
            <a:picLocks noChangeAspect="1"/>
          </p:cNvPicPr>
          <p:nvPr/>
        </p:nvPicPr>
        <p:blipFill rotWithShape="1">
          <a:blip r:embed="rId2"/>
          <a:srcRect b="13122"/>
          <a:stretch/>
        </p:blipFill>
        <p:spPr>
          <a:xfrm>
            <a:off x="3009337" y="969273"/>
            <a:ext cx="7181990" cy="5634914"/>
          </a:xfrm>
          <a:prstGeom prst="rect">
            <a:avLst/>
          </a:prstGeom>
        </p:spPr>
      </p:pic>
      <p:sp>
        <p:nvSpPr>
          <p:cNvPr id="9" name="Rectangle 8">
            <a:extLst>
              <a:ext uri="{FF2B5EF4-FFF2-40B4-BE49-F238E27FC236}">
                <a16:creationId xmlns:a16="http://schemas.microsoft.com/office/drawing/2014/main" id="{6916FCBB-F325-ADCC-F2E9-227BB3F76784}"/>
              </a:ext>
            </a:extLst>
          </p:cNvPr>
          <p:cNvSpPr/>
          <p:nvPr/>
        </p:nvSpPr>
        <p:spPr>
          <a:xfrm>
            <a:off x="1212621" y="5749537"/>
            <a:ext cx="6860568" cy="4969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https://www.hsag.com/qiocollabopioidseries</a:t>
            </a:r>
            <a:endParaRPr lang="en-US" sz="2400" b="1" dirty="0">
              <a:solidFill>
                <a:schemeClr val="tx1"/>
              </a:solidFill>
            </a:endParaRPr>
          </a:p>
        </p:txBody>
      </p:sp>
      <p:sp>
        <p:nvSpPr>
          <p:cNvPr id="10" name="Oval 9">
            <a:extLst>
              <a:ext uri="{FF2B5EF4-FFF2-40B4-BE49-F238E27FC236}">
                <a16:creationId xmlns:a16="http://schemas.microsoft.com/office/drawing/2014/main" id="{9963C6B9-68B1-9EA6-41A6-8695768DE3BC}"/>
              </a:ext>
            </a:extLst>
          </p:cNvPr>
          <p:cNvSpPr/>
          <p:nvPr/>
        </p:nvSpPr>
        <p:spPr>
          <a:xfrm>
            <a:off x="8193505" y="4944979"/>
            <a:ext cx="2165684" cy="1541024"/>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47010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0D2F5-D56F-452E-948E-AE27259D4BE2}"/>
              </a:ext>
            </a:extLst>
          </p:cNvPr>
          <p:cNvSpPr>
            <a:spLocks noGrp="1"/>
          </p:cNvSpPr>
          <p:nvPr>
            <p:ph type="title"/>
          </p:nvPr>
        </p:nvSpPr>
        <p:spPr/>
        <p:txBody>
          <a:bodyPr/>
          <a:lstStyle/>
          <a:p>
            <a:r>
              <a:rPr lang="en-US" dirty="0"/>
              <a:t>White House Opioid Challenge</a:t>
            </a:r>
          </a:p>
        </p:txBody>
      </p:sp>
      <p:pic>
        <p:nvPicPr>
          <p:cNvPr id="6" name="Content Placeholder 5">
            <a:extLst>
              <a:ext uri="{FF2B5EF4-FFF2-40B4-BE49-F238E27FC236}">
                <a16:creationId xmlns:a16="http://schemas.microsoft.com/office/drawing/2014/main" id="{805F3D0B-6EDF-550D-3ADE-75BE80C0E901}"/>
              </a:ext>
            </a:extLst>
          </p:cNvPr>
          <p:cNvPicPr>
            <a:picLocks noGrp="1" noChangeAspect="1"/>
          </p:cNvPicPr>
          <p:nvPr>
            <p:ph idx="1"/>
          </p:nvPr>
        </p:nvPicPr>
        <p:blipFill rotWithShape="1">
          <a:blip r:embed="rId2"/>
          <a:srcRect l="627" t="6332" r="3423" b="7764"/>
          <a:stretch/>
        </p:blipFill>
        <p:spPr>
          <a:xfrm>
            <a:off x="1723486" y="1483091"/>
            <a:ext cx="9557657" cy="4599419"/>
          </a:xfrm>
        </p:spPr>
      </p:pic>
      <p:sp>
        <p:nvSpPr>
          <p:cNvPr id="4" name="Slide Number Placeholder 3">
            <a:extLst>
              <a:ext uri="{FF2B5EF4-FFF2-40B4-BE49-F238E27FC236}">
                <a16:creationId xmlns:a16="http://schemas.microsoft.com/office/drawing/2014/main" id="{943CC51A-9BA0-8BF7-7342-F3480E6604A5}"/>
              </a:ext>
            </a:extLst>
          </p:cNvPr>
          <p:cNvSpPr>
            <a:spLocks noGrp="1"/>
          </p:cNvSpPr>
          <p:nvPr>
            <p:ph type="sldNum" sz="quarter" idx="12"/>
          </p:nvPr>
        </p:nvSpPr>
        <p:spPr/>
        <p:txBody>
          <a:bodyPr/>
          <a:lstStyle/>
          <a:p>
            <a:fld id="{3CD2DEDC-25CC-0849-B9FF-1985DFCBBFEC}" type="slidenum">
              <a:rPr lang="en-US" smtClean="0"/>
              <a:pPr/>
              <a:t>45</a:t>
            </a:fld>
            <a:endParaRPr lang="en-US"/>
          </a:p>
        </p:txBody>
      </p:sp>
      <p:sp>
        <p:nvSpPr>
          <p:cNvPr id="8" name="TextBox 7">
            <a:extLst>
              <a:ext uri="{FF2B5EF4-FFF2-40B4-BE49-F238E27FC236}">
                <a16:creationId xmlns:a16="http://schemas.microsoft.com/office/drawing/2014/main" id="{953C6A42-5992-0FEC-7328-7A94DEC53829}"/>
              </a:ext>
            </a:extLst>
          </p:cNvPr>
          <p:cNvSpPr txBox="1"/>
          <p:nvPr/>
        </p:nvSpPr>
        <p:spPr>
          <a:xfrm>
            <a:off x="1923226" y="6412262"/>
            <a:ext cx="8345547" cy="430887"/>
          </a:xfrm>
          <a:prstGeom prst="rect">
            <a:avLst/>
          </a:prstGeom>
          <a:noFill/>
        </p:spPr>
        <p:txBody>
          <a:bodyPr wrap="square">
            <a:spAutoFit/>
          </a:bodyPr>
          <a:lstStyle/>
          <a:p>
            <a:r>
              <a:rPr lang="en-US" sz="1100" dirty="0">
                <a:hlinkClick r:id="rId3"/>
              </a:rPr>
              <a:t>White House Challenge to Save Lives from Overdose | The White House</a:t>
            </a:r>
            <a:endParaRPr lang="en-US" sz="1100" dirty="0"/>
          </a:p>
          <a:p>
            <a:r>
              <a:rPr lang="en-US" sz="1100" dirty="0"/>
              <a:t> https//www.whitehouse.gov/savelivesfromoverdose</a:t>
            </a:r>
          </a:p>
        </p:txBody>
      </p:sp>
    </p:spTree>
    <p:extLst>
      <p:ext uri="{BB962C8B-B14F-4D97-AF65-F5344CB8AC3E}">
        <p14:creationId xmlns:p14="http://schemas.microsoft.com/office/powerpoint/2010/main" val="29586843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116540-230A-E869-DCFB-32849505EB98}"/>
              </a:ext>
            </a:extLst>
          </p:cNvPr>
          <p:cNvSpPr>
            <a:spLocks noGrp="1"/>
          </p:cNvSpPr>
          <p:nvPr>
            <p:ph type="title"/>
          </p:nvPr>
        </p:nvSpPr>
        <p:spPr>
          <a:xfrm>
            <a:off x="642344" y="694148"/>
            <a:ext cx="10515600" cy="1277076"/>
          </a:xfrm>
        </p:spPr>
        <p:txBody>
          <a:bodyPr>
            <a:normAutofit/>
          </a:bodyPr>
          <a:lstStyle/>
          <a:p>
            <a:r>
              <a:rPr lang="en-US" sz="5400" dirty="0"/>
              <a:t>What’s Next</a:t>
            </a:r>
          </a:p>
        </p:txBody>
      </p:sp>
      <p:sp>
        <p:nvSpPr>
          <p:cNvPr id="6" name="Text Placeholder 5">
            <a:extLst>
              <a:ext uri="{FF2B5EF4-FFF2-40B4-BE49-F238E27FC236}">
                <a16:creationId xmlns:a16="http://schemas.microsoft.com/office/drawing/2014/main" id="{7DC66D27-CAB2-AD2E-D112-BA4578D81A77}"/>
              </a:ext>
            </a:extLst>
          </p:cNvPr>
          <p:cNvSpPr>
            <a:spLocks noGrp="1"/>
          </p:cNvSpPr>
          <p:nvPr>
            <p:ph type="body" idx="1"/>
          </p:nvPr>
        </p:nvSpPr>
        <p:spPr>
          <a:xfrm>
            <a:off x="587339" y="2070711"/>
            <a:ext cx="6366354" cy="1204051"/>
          </a:xfrm>
        </p:spPr>
        <p:txBody>
          <a:bodyPr>
            <a:noAutofit/>
          </a:bodyPr>
          <a:lstStyle/>
          <a:p>
            <a:r>
              <a:rPr lang="en-US" sz="2800" b="1" dirty="0"/>
              <a:t>Join us for the next </a:t>
            </a:r>
            <a:br>
              <a:rPr lang="en-US" sz="2800" b="1" dirty="0"/>
            </a:br>
            <a:r>
              <a:rPr lang="en-US" sz="2800" b="1" dirty="0"/>
              <a:t>session on May 10, 2024: </a:t>
            </a:r>
            <a:br>
              <a:rPr lang="en-US" sz="2800" b="1" dirty="0"/>
            </a:br>
            <a:r>
              <a:rPr lang="en-US" sz="2800" b="1" dirty="0">
                <a:solidFill>
                  <a:srgbClr val="1C458E"/>
                </a:solidFill>
              </a:rPr>
              <a:t>Sustaining Recovery </a:t>
            </a:r>
            <a:br>
              <a:rPr lang="en-US" sz="2800" b="1" dirty="0">
                <a:solidFill>
                  <a:srgbClr val="1C458E"/>
                </a:solidFill>
              </a:rPr>
            </a:br>
            <a:r>
              <a:rPr lang="en-US" sz="2800" b="1" dirty="0">
                <a:solidFill>
                  <a:srgbClr val="1C458E"/>
                </a:solidFill>
              </a:rPr>
              <a:t>for Patients on MOUD – Part 2</a:t>
            </a:r>
          </a:p>
        </p:txBody>
      </p:sp>
      <p:sp>
        <p:nvSpPr>
          <p:cNvPr id="4" name="Slide Number Placeholder 3">
            <a:extLst>
              <a:ext uri="{FF2B5EF4-FFF2-40B4-BE49-F238E27FC236}">
                <a16:creationId xmlns:a16="http://schemas.microsoft.com/office/drawing/2014/main" id="{8875F21E-E404-F254-8984-02C8B7C6C532}"/>
              </a:ext>
            </a:extLst>
          </p:cNvPr>
          <p:cNvSpPr>
            <a:spLocks noGrp="1"/>
          </p:cNvSpPr>
          <p:nvPr>
            <p:ph type="sldNum" sz="quarter" idx="12"/>
          </p:nvPr>
        </p:nvSpPr>
        <p:spPr/>
        <p:txBody>
          <a:bodyPr/>
          <a:lstStyle/>
          <a:p>
            <a:fld id="{3CD2DEDC-25CC-0849-B9FF-1985DFCBBFEC}" type="slidenum">
              <a:rPr lang="en-US" smtClean="0"/>
              <a:pPr/>
              <a:t>46</a:t>
            </a:fld>
            <a:endParaRPr lang="en-US"/>
          </a:p>
        </p:txBody>
      </p:sp>
      <p:pic>
        <p:nvPicPr>
          <p:cNvPr id="3" name="Picture 2">
            <a:extLst>
              <a:ext uri="{FF2B5EF4-FFF2-40B4-BE49-F238E27FC236}">
                <a16:creationId xmlns:a16="http://schemas.microsoft.com/office/drawing/2014/main" id="{3C74ED02-42D5-A30D-C8C3-39C0CEE34FF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976215" y="2853244"/>
            <a:ext cx="3562809" cy="3578715"/>
          </a:xfrm>
          <a:prstGeom prst="rect">
            <a:avLst/>
          </a:prstGeom>
          <a:ln w="6350">
            <a:solidFill>
              <a:schemeClr val="bg1">
                <a:lumMod val="75000"/>
              </a:schemeClr>
            </a:solidFill>
          </a:ln>
        </p:spPr>
      </p:pic>
      <p:pic>
        <p:nvPicPr>
          <p:cNvPr id="8" name="Picture 7">
            <a:hlinkClick r:id="rId3"/>
            <a:extLst>
              <a:ext uri="{FF2B5EF4-FFF2-40B4-BE49-F238E27FC236}">
                <a16:creationId xmlns:a16="http://schemas.microsoft.com/office/drawing/2014/main" id="{031B31D6-CAEC-A183-230F-B5812970272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7340" y="3751146"/>
            <a:ext cx="1247489" cy="961179"/>
          </a:xfrm>
          <a:prstGeom prst="rect">
            <a:avLst/>
          </a:prstGeom>
        </p:spPr>
      </p:pic>
      <p:sp>
        <p:nvSpPr>
          <p:cNvPr id="2" name="Text Placeholder 5">
            <a:extLst>
              <a:ext uri="{FF2B5EF4-FFF2-40B4-BE49-F238E27FC236}">
                <a16:creationId xmlns:a16="http://schemas.microsoft.com/office/drawing/2014/main" id="{B556E4DE-3C01-879E-EBBA-5E65157F04BC}"/>
              </a:ext>
            </a:extLst>
          </p:cNvPr>
          <p:cNvSpPr txBox="1">
            <a:spLocks/>
          </p:cNvSpPr>
          <p:nvPr/>
        </p:nvSpPr>
        <p:spPr>
          <a:xfrm>
            <a:off x="2853373" y="5148264"/>
            <a:ext cx="5122842" cy="128369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r"/>
            <a:r>
              <a:rPr lang="en-US" sz="1800" dirty="0"/>
              <a:t>Recordings, slides, and resource links </a:t>
            </a:r>
            <a:br>
              <a:rPr lang="en-US" sz="1800" dirty="0"/>
            </a:br>
            <a:r>
              <a:rPr lang="en-US" sz="1800" dirty="0"/>
              <a:t>are posted for on-demand access </a:t>
            </a:r>
            <a:br>
              <a:rPr lang="en-US" sz="1800" dirty="0"/>
            </a:br>
            <a:r>
              <a:rPr lang="en-US" sz="1800" dirty="0"/>
              <a:t>72 hours after every session.</a:t>
            </a:r>
          </a:p>
          <a:p>
            <a:pPr algn="r"/>
            <a:r>
              <a:rPr lang="en-US" sz="2000" dirty="0">
                <a:hlinkClick r:id="rId5"/>
              </a:rPr>
              <a:t>https://www.hsag.com/qiocollabopioidseries</a:t>
            </a:r>
            <a:r>
              <a:rPr lang="en-US" sz="2000" dirty="0"/>
              <a:t> </a:t>
            </a:r>
          </a:p>
        </p:txBody>
      </p:sp>
      <p:sp>
        <p:nvSpPr>
          <p:cNvPr id="9" name="Text Placeholder 5">
            <a:extLst>
              <a:ext uri="{FF2B5EF4-FFF2-40B4-BE49-F238E27FC236}">
                <a16:creationId xmlns:a16="http://schemas.microsoft.com/office/drawing/2014/main" id="{49199386-78BC-2EC2-42C2-45BAC14C0C53}"/>
              </a:ext>
            </a:extLst>
          </p:cNvPr>
          <p:cNvSpPr txBox="1">
            <a:spLocks/>
          </p:cNvSpPr>
          <p:nvPr/>
        </p:nvSpPr>
        <p:spPr>
          <a:xfrm>
            <a:off x="1823812" y="4224825"/>
            <a:ext cx="5724146" cy="566824"/>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r>
              <a:rPr lang="en-US" b="1" i="0" u="none" strike="noStrike" spc="-30">
                <a:solidFill>
                  <a:srgbClr val="2376C8"/>
                </a:solidFill>
                <a:effectLst/>
                <a:latin typeface="Arial" panose="020B0604020202020204" pitchFamily="34" charset="0"/>
                <a:hlinkClick r:id="rId6"/>
              </a:rPr>
              <a:t>bit.ly/</a:t>
            </a:r>
            <a:r>
              <a:rPr lang="en-US" b="1" i="0" u="none" strike="noStrike" spc="-30" err="1">
                <a:solidFill>
                  <a:srgbClr val="2376C8"/>
                </a:solidFill>
                <a:effectLst/>
                <a:latin typeface="Arial" panose="020B0604020202020204" pitchFamily="34" charset="0"/>
                <a:hlinkClick r:id="rId6"/>
              </a:rPr>
              <a:t>MOUDthroughCareContinuumSeries</a:t>
            </a:r>
            <a:endParaRPr lang="en-US" b="0" i="0" spc="-3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7959579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8A056-1DD2-AC02-FABA-1D9A809C13AD}"/>
              </a:ext>
            </a:extLst>
          </p:cNvPr>
          <p:cNvSpPr>
            <a:spLocks noGrp="1"/>
          </p:cNvSpPr>
          <p:nvPr>
            <p:ph type="title"/>
          </p:nvPr>
        </p:nvSpPr>
        <p:spPr>
          <a:xfrm>
            <a:off x="1415143" y="184511"/>
            <a:ext cx="10509634" cy="1096561"/>
          </a:xfrm>
        </p:spPr>
        <p:txBody>
          <a:bodyPr/>
          <a:lstStyle/>
          <a:p>
            <a:r>
              <a:rPr lang="en-US"/>
              <a:t>Certificate of Attendance</a:t>
            </a:r>
          </a:p>
        </p:txBody>
      </p:sp>
      <p:sp>
        <p:nvSpPr>
          <p:cNvPr id="3" name="Content Placeholder 2">
            <a:extLst>
              <a:ext uri="{FF2B5EF4-FFF2-40B4-BE49-F238E27FC236}">
                <a16:creationId xmlns:a16="http://schemas.microsoft.com/office/drawing/2014/main" id="{956A621F-EF08-C25C-650F-B4D61C564096}"/>
              </a:ext>
            </a:extLst>
          </p:cNvPr>
          <p:cNvSpPr>
            <a:spLocks noGrp="1"/>
          </p:cNvSpPr>
          <p:nvPr>
            <p:ph idx="1"/>
          </p:nvPr>
        </p:nvSpPr>
        <p:spPr>
          <a:xfrm>
            <a:off x="1414463" y="1433514"/>
            <a:ext cx="9821095" cy="4903492"/>
          </a:xfrm>
        </p:spPr>
        <p:txBody>
          <a:bodyPr>
            <a:normAutofit/>
          </a:bodyPr>
          <a:lstStyle/>
          <a:p>
            <a:pPr marL="0" indent="0">
              <a:buNone/>
            </a:pPr>
            <a:r>
              <a:rPr lang="en-US" sz="2600" b="1" dirty="0"/>
              <a:t>Continuing Education Credits and Contact Hours for </a:t>
            </a:r>
            <a:br>
              <a:rPr lang="en-US" sz="2600" b="1" dirty="0"/>
            </a:br>
            <a:r>
              <a:rPr lang="en-US" sz="2600" b="1" dirty="0"/>
              <a:t>Health Professionals</a:t>
            </a:r>
          </a:p>
          <a:p>
            <a:r>
              <a:rPr lang="en-US" sz="2600" dirty="0"/>
              <a:t>This series may meet continuing education requirements for your discipline. You may use this certificate as proof of attendance. It is your responsibility to determine if the series fulfills that requirement.</a:t>
            </a:r>
          </a:p>
          <a:p>
            <a:r>
              <a:rPr lang="en-US" sz="2600" dirty="0"/>
              <a:t>The link to request a certificate of attendance is below and will be included in the follow-up email sent directly to you by Webex. </a:t>
            </a:r>
          </a:p>
          <a:p>
            <a:endParaRPr lang="en-US" sz="900" dirty="0"/>
          </a:p>
          <a:p>
            <a:pPr marL="574675" marR="0">
              <a:spcBef>
                <a:spcPts val="0"/>
              </a:spcBef>
              <a:spcAft>
                <a:spcPts val="0"/>
              </a:spcAft>
              <a:buFontTx/>
              <a:buChar char="-"/>
            </a:pPr>
            <a:r>
              <a:rPr lang="en-US" sz="1800" dirty="0">
                <a:effectLst/>
                <a:latin typeface="Calibri" panose="020F0502020204030204" pitchFamily="34" charset="0"/>
                <a:ea typeface="Calibri" panose="020F0502020204030204" pitchFamily="34" charset="0"/>
              </a:rPr>
              <a:t>New User Registration Link:</a:t>
            </a:r>
          </a:p>
          <a:p>
            <a:pPr marL="574675" marR="0">
              <a:spcBef>
                <a:spcPts val="0"/>
              </a:spcBef>
              <a:spcAft>
                <a:spcPts val="0"/>
              </a:spcAft>
              <a:buNone/>
            </a:pPr>
            <a:r>
              <a:rPr lang="en-US" sz="1800" u="sng" dirty="0">
                <a:solidFill>
                  <a:srgbClr val="0563C1"/>
                </a:solidFill>
                <a:effectLst/>
                <a:latin typeface="Calibri" panose="020F0502020204030204" pitchFamily="34" charset="0"/>
                <a:ea typeface="Calibri" panose="020F0502020204030204" pitchFamily="34" charset="0"/>
                <a:hlinkClick r:id="rId3"/>
              </a:rPr>
              <a:t>https://lmc.hshapps.com/register/default.aspx?ID=18e68e67-0272-4087-956c-69061ae88f96</a:t>
            </a:r>
            <a:endParaRPr lang="en-US" sz="1800" dirty="0">
              <a:effectLst/>
              <a:latin typeface="Calibri" panose="020F0502020204030204" pitchFamily="34" charset="0"/>
              <a:ea typeface="Calibri" panose="020F0502020204030204" pitchFamily="34" charset="0"/>
            </a:endParaRPr>
          </a:p>
          <a:p>
            <a:pPr marL="574675" marR="0">
              <a:spcBef>
                <a:spcPts val="0"/>
              </a:spcBef>
              <a:spcAft>
                <a:spcPts val="0"/>
              </a:spcAft>
              <a:buFontTx/>
              <a:buChar char="-"/>
            </a:pPr>
            <a:r>
              <a:rPr lang="en-US" sz="1800" dirty="0">
                <a:effectLst/>
                <a:latin typeface="Calibri" panose="020F0502020204030204" pitchFamily="34" charset="0"/>
                <a:ea typeface="Calibri" panose="020F0502020204030204" pitchFamily="34" charset="0"/>
              </a:rPr>
              <a:t>Existing User Link:</a:t>
            </a:r>
          </a:p>
          <a:p>
            <a:pPr marL="574675" marR="0">
              <a:spcBef>
                <a:spcPts val="0"/>
              </a:spcBef>
              <a:spcAft>
                <a:spcPts val="0"/>
              </a:spcAft>
              <a:buNone/>
            </a:pPr>
            <a:r>
              <a:rPr lang="en-US" sz="1800" u="sng" dirty="0">
                <a:solidFill>
                  <a:srgbClr val="0563C1"/>
                </a:solidFill>
                <a:effectLst/>
                <a:latin typeface="Calibri" panose="020F0502020204030204" pitchFamily="34" charset="0"/>
                <a:ea typeface="Calibri" panose="020F0502020204030204" pitchFamily="34" charset="0"/>
                <a:hlinkClick r:id="rId4"/>
              </a:rPr>
              <a:t>https://lmc.hshapps.com/test/adduser.aspx?ID=18e68e67-0272-4087-956c-69061ae88f96</a:t>
            </a:r>
            <a:endParaRPr lang="en-US" sz="1800" dirty="0">
              <a:effectLst/>
              <a:latin typeface="Calibri" panose="020F0502020204030204" pitchFamily="34" charset="0"/>
              <a:ea typeface="Calibri" panose="020F0502020204030204" pitchFamily="34" charset="0"/>
            </a:endParaRPr>
          </a:p>
          <a:p>
            <a:pPr lvl="1"/>
            <a:endParaRPr lang="en-US" dirty="0"/>
          </a:p>
          <a:p>
            <a:pPr lvl="1"/>
            <a:endParaRPr lang="en-US" dirty="0"/>
          </a:p>
        </p:txBody>
      </p:sp>
      <p:sp>
        <p:nvSpPr>
          <p:cNvPr id="5" name="Slide Number Placeholder 4">
            <a:extLst>
              <a:ext uri="{FF2B5EF4-FFF2-40B4-BE49-F238E27FC236}">
                <a16:creationId xmlns:a16="http://schemas.microsoft.com/office/drawing/2014/main" id="{5ED818B8-48AF-2D7C-ED2D-53A50EDD6BB9}"/>
              </a:ext>
            </a:extLst>
          </p:cNvPr>
          <p:cNvSpPr>
            <a:spLocks noGrp="1"/>
          </p:cNvSpPr>
          <p:nvPr>
            <p:ph type="sldNum" sz="quarter" idx="12"/>
          </p:nvPr>
        </p:nvSpPr>
        <p:spPr/>
        <p:txBody>
          <a:bodyPr/>
          <a:lstStyle/>
          <a:p>
            <a:fld id="{3CD2DEDC-25CC-0849-B9FF-1985DFCBBFEC}" type="slidenum">
              <a:rPr lang="en-US" smtClean="0"/>
              <a:pPr/>
              <a:t>47</a:t>
            </a:fld>
            <a:endParaRPr lang="en-US"/>
          </a:p>
        </p:txBody>
      </p:sp>
    </p:spTree>
    <p:extLst>
      <p:ext uri="{BB962C8B-B14F-4D97-AF65-F5344CB8AC3E}">
        <p14:creationId xmlns:p14="http://schemas.microsoft.com/office/powerpoint/2010/main" val="24333239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CCDA5-E466-FFD5-DA48-5300545F43C7}"/>
              </a:ext>
            </a:extLst>
          </p:cNvPr>
          <p:cNvSpPr>
            <a:spLocks noGrp="1"/>
          </p:cNvSpPr>
          <p:nvPr>
            <p:ph type="ctrTitle"/>
          </p:nvPr>
        </p:nvSpPr>
        <p:spPr>
          <a:xfrm>
            <a:off x="1524000" y="2868929"/>
            <a:ext cx="9144000" cy="973727"/>
          </a:xfrm>
        </p:spPr>
        <p:txBody>
          <a:bodyPr/>
          <a:lstStyle/>
          <a:p>
            <a:r>
              <a:rPr lang="en-US" b="1">
                <a:solidFill>
                  <a:schemeClr val="accent1"/>
                </a:solidFill>
              </a:rPr>
              <a:t>Thank You</a:t>
            </a:r>
          </a:p>
        </p:txBody>
      </p:sp>
      <p:sp>
        <p:nvSpPr>
          <p:cNvPr id="3" name="Subtitle 2">
            <a:extLst>
              <a:ext uri="{FF2B5EF4-FFF2-40B4-BE49-F238E27FC236}">
                <a16:creationId xmlns:a16="http://schemas.microsoft.com/office/drawing/2014/main" id="{823E458B-E8FD-848F-18CC-DD0C41EDF777}"/>
              </a:ext>
            </a:extLst>
          </p:cNvPr>
          <p:cNvSpPr>
            <a:spLocks noGrp="1"/>
          </p:cNvSpPr>
          <p:nvPr>
            <p:ph type="subTitle" idx="1"/>
          </p:nvPr>
        </p:nvSpPr>
        <p:spPr>
          <a:xfrm>
            <a:off x="1524000" y="4180115"/>
            <a:ext cx="9574924" cy="1948542"/>
          </a:xfrm>
        </p:spPr>
        <p:txBody>
          <a:bodyPr>
            <a:noAutofit/>
          </a:bodyPr>
          <a:lstStyle/>
          <a:p>
            <a:pPr algn="l"/>
            <a:r>
              <a:rPr lang="en-US" sz="1600" dirty="0"/>
              <a:t>Slides 1, 2, and 43</a:t>
            </a:r>
            <a:r>
              <a:rPr lang="en-US" sz="1600" dirty="0">
                <a:latin typeface="Calibri" panose="020F0502020204030204" pitchFamily="34" charset="0"/>
                <a:cs typeface="Calibri" panose="020F0502020204030204" pitchFamily="34" charset="0"/>
              </a:rPr>
              <a:t>–</a:t>
            </a:r>
            <a:r>
              <a:rPr lang="en-US" sz="1600" dirty="0"/>
              <a:t>48. This material was prepared by Health Services Advisory Group, a Quality Innovation Network-Quality Improvement Organization under contract with the Centers for Medicare &amp; Medicaid Services (CMS), an agency of the U.S. Department of Health and Human Services (HHS). Views expressed in this material do not necessarily reflect the official views or policy of CMS or HHS, and any reference to a specific product or entity herein does not constitute endorsement of that product or entity by CMS or HHS. Publication No. QN-12SOW-XC-04112024-01</a:t>
            </a:r>
          </a:p>
        </p:txBody>
      </p:sp>
      <p:sp>
        <p:nvSpPr>
          <p:cNvPr id="4" name="Slide Number Placeholder 3">
            <a:extLst>
              <a:ext uri="{FF2B5EF4-FFF2-40B4-BE49-F238E27FC236}">
                <a16:creationId xmlns:a16="http://schemas.microsoft.com/office/drawing/2014/main" id="{BCCB801A-EFC7-B0CD-E248-100C3FE8DAEC}"/>
              </a:ext>
            </a:extLst>
          </p:cNvPr>
          <p:cNvSpPr>
            <a:spLocks noGrp="1"/>
          </p:cNvSpPr>
          <p:nvPr>
            <p:ph type="sldNum" sz="quarter" idx="12"/>
          </p:nvPr>
        </p:nvSpPr>
        <p:spPr/>
        <p:txBody>
          <a:bodyPr/>
          <a:lstStyle/>
          <a:p>
            <a:fld id="{3CD2DEDC-25CC-0849-B9FF-1985DFCBBFEC}" type="slidenum">
              <a:rPr lang="en-US" smtClean="0"/>
              <a:pPr/>
              <a:t>48</a:t>
            </a:fld>
            <a:endParaRPr lang="en-US"/>
          </a:p>
        </p:txBody>
      </p:sp>
    </p:spTree>
    <p:extLst>
      <p:ext uri="{BB962C8B-B14F-4D97-AF65-F5344CB8AC3E}">
        <p14:creationId xmlns:p14="http://schemas.microsoft.com/office/powerpoint/2010/main" val="142843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69ED9-26CA-F659-9D3D-2D881F63BAC5}"/>
              </a:ext>
            </a:extLst>
          </p:cNvPr>
          <p:cNvSpPr>
            <a:spLocks noGrp="1"/>
          </p:cNvSpPr>
          <p:nvPr>
            <p:ph type="title"/>
          </p:nvPr>
        </p:nvSpPr>
        <p:spPr/>
        <p:txBody>
          <a:bodyPr/>
          <a:lstStyle/>
          <a:p>
            <a:r>
              <a:rPr lang="en-US" dirty="0"/>
              <a:t>MOUD through Primary Care</a:t>
            </a:r>
          </a:p>
        </p:txBody>
      </p:sp>
      <p:sp>
        <p:nvSpPr>
          <p:cNvPr id="3" name="Content Placeholder 2">
            <a:extLst>
              <a:ext uri="{FF2B5EF4-FFF2-40B4-BE49-F238E27FC236}">
                <a16:creationId xmlns:a16="http://schemas.microsoft.com/office/drawing/2014/main" id="{8C687C6C-DF63-7DC0-25BC-5400F893816D}"/>
              </a:ext>
            </a:extLst>
          </p:cNvPr>
          <p:cNvSpPr>
            <a:spLocks noGrp="1"/>
          </p:cNvSpPr>
          <p:nvPr>
            <p:ph idx="1"/>
          </p:nvPr>
        </p:nvSpPr>
        <p:spPr>
          <a:xfrm>
            <a:off x="1190846" y="1433945"/>
            <a:ext cx="10509634" cy="5235795"/>
          </a:xfrm>
        </p:spPr>
        <p:txBody>
          <a:bodyPr>
            <a:normAutofit/>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dirty="0">
                <a:solidFill>
                  <a:srgbClr val="000000"/>
                </a:solidFill>
              </a:rPr>
              <a:t>Addiction is a treatable chronic relapsing disease of the brain</a:t>
            </a:r>
          </a:p>
          <a:p>
            <a:pPr marL="342900" marR="0" lvl="0" indent="-342900">
              <a:spcBef>
                <a:spcPts val="0"/>
              </a:spcBef>
              <a:spcAft>
                <a:spcPts val="0"/>
              </a:spcAft>
              <a:buSzPts val="1000"/>
              <a:buFont typeface="Symbol" panose="05050102010706020507" pitchFamily="18" charset="2"/>
              <a:buChar char=""/>
              <a:tabLst>
                <a:tab pos="457200" algn="l"/>
              </a:tabLst>
            </a:pPr>
            <a:endParaRPr lang="en-US" dirty="0">
              <a:solidFill>
                <a:srgbClr val="000000"/>
              </a:solidFill>
            </a:endParaRPr>
          </a:p>
          <a:p>
            <a:pPr marL="342900" marR="0" lvl="0" indent="-342900">
              <a:spcBef>
                <a:spcPts val="0"/>
              </a:spcBef>
              <a:spcAft>
                <a:spcPts val="0"/>
              </a:spcAft>
              <a:buSzPts val="1000"/>
              <a:buFont typeface="Symbol" panose="05050102010706020507" pitchFamily="18" charset="2"/>
              <a:buChar char=""/>
              <a:tabLst>
                <a:tab pos="457200" algn="l"/>
              </a:tabLst>
            </a:pPr>
            <a:r>
              <a:rPr lang="en-US" dirty="0">
                <a:solidFill>
                  <a:srgbClr val="000000"/>
                </a:solidFill>
              </a:rPr>
              <a:t>Life saving treatments of medication assisted treatment of OUD:</a:t>
            </a:r>
          </a:p>
          <a:p>
            <a:pPr marL="800100" lvl="1" indent="-342900">
              <a:spcBef>
                <a:spcPts val="0"/>
              </a:spcBef>
              <a:buSzPts val="1000"/>
              <a:buFont typeface="Symbol" panose="05050102010706020507" pitchFamily="18" charset="2"/>
              <a:buChar char=""/>
              <a:tabLst>
                <a:tab pos="457200" algn="l"/>
              </a:tabLst>
            </a:pPr>
            <a:r>
              <a:rPr lang="en-US" dirty="0">
                <a:solidFill>
                  <a:srgbClr val="000000"/>
                </a:solidFill>
              </a:rPr>
              <a:t>Naltrexone: once monthly injection</a:t>
            </a:r>
          </a:p>
          <a:p>
            <a:pPr marL="800100" lvl="1" indent="-342900">
              <a:spcBef>
                <a:spcPts val="0"/>
              </a:spcBef>
              <a:buSzPts val="1000"/>
              <a:buFont typeface="Symbol" panose="05050102010706020507" pitchFamily="18" charset="2"/>
              <a:buChar char=""/>
              <a:tabLst>
                <a:tab pos="457200" algn="l"/>
              </a:tabLst>
            </a:pPr>
            <a:r>
              <a:rPr lang="en-US" dirty="0">
                <a:solidFill>
                  <a:srgbClr val="000000"/>
                </a:solidFill>
              </a:rPr>
              <a:t>Methadone: DATA 2000 law, only through Opioid treatment Program (OTP)</a:t>
            </a:r>
          </a:p>
          <a:p>
            <a:pPr marL="800100" lvl="1" indent="-342900">
              <a:spcBef>
                <a:spcPts val="0"/>
              </a:spcBef>
              <a:buSzPts val="1000"/>
              <a:buFont typeface="Symbol" panose="05050102010706020507" pitchFamily="18" charset="2"/>
              <a:buChar char=""/>
              <a:tabLst>
                <a:tab pos="457200" algn="l"/>
              </a:tabLst>
            </a:pPr>
            <a:r>
              <a:rPr lang="en-US" dirty="0">
                <a:solidFill>
                  <a:srgbClr val="000000"/>
                </a:solidFill>
              </a:rPr>
              <a:t>Buprenorphine: Sublingual tablet, Film, Depo injection</a:t>
            </a:r>
          </a:p>
          <a:p>
            <a:pPr marL="800100" lvl="1" indent="-342900">
              <a:spcBef>
                <a:spcPts val="0"/>
              </a:spcBef>
              <a:buSzPts val="1000"/>
              <a:buFont typeface="Symbol" panose="05050102010706020507" pitchFamily="18" charset="2"/>
              <a:buChar char=""/>
              <a:tabLst>
                <a:tab pos="457200" algn="l"/>
              </a:tabLst>
            </a:pPr>
            <a:endParaRPr lang="en-US" dirty="0">
              <a:solidFill>
                <a:srgbClr val="000000"/>
              </a:solidFill>
            </a:endParaRPr>
          </a:p>
          <a:p>
            <a:pPr marL="342900" marR="0" lvl="0" indent="-342900">
              <a:spcBef>
                <a:spcPts val="0"/>
              </a:spcBef>
              <a:spcAft>
                <a:spcPts val="0"/>
              </a:spcAft>
              <a:buSzPts val="1000"/>
              <a:buFont typeface="Symbol" panose="05050102010706020507" pitchFamily="18" charset="2"/>
              <a:buChar char=""/>
              <a:tabLst>
                <a:tab pos="457200" algn="l"/>
              </a:tabLst>
            </a:pPr>
            <a:r>
              <a:rPr lang="en-US" dirty="0">
                <a:solidFill>
                  <a:srgbClr val="000000"/>
                </a:solidFill>
              </a:rPr>
              <a:t>All providers with an active Drug Enforcement Agency (DEA) license can now prescribe Suboxone</a:t>
            </a:r>
          </a:p>
          <a:p>
            <a:pPr marL="342900" marR="0" lvl="0" indent="-342900">
              <a:spcBef>
                <a:spcPts val="0"/>
              </a:spcBef>
              <a:spcAft>
                <a:spcPts val="0"/>
              </a:spcAft>
              <a:buSzPts val="1000"/>
              <a:buFont typeface="Symbol" panose="05050102010706020507" pitchFamily="18" charset="2"/>
              <a:buChar char=""/>
              <a:tabLst>
                <a:tab pos="457200" algn="l"/>
              </a:tabLst>
            </a:pPr>
            <a:endParaRPr lang="en-US" dirty="0">
              <a:solidFill>
                <a:srgbClr val="000000"/>
              </a:solidFill>
            </a:endParaRPr>
          </a:p>
          <a:p>
            <a:pPr marL="342900" marR="0" lvl="0" indent="-342900">
              <a:spcBef>
                <a:spcPts val="0"/>
              </a:spcBef>
              <a:spcAft>
                <a:spcPts val="0"/>
              </a:spcAft>
              <a:buSzPts val="1000"/>
              <a:buFont typeface="Symbol" panose="05050102010706020507" pitchFamily="18" charset="2"/>
              <a:buChar char=""/>
              <a:tabLst>
                <a:tab pos="457200" algn="l"/>
              </a:tabLst>
            </a:pPr>
            <a:r>
              <a:rPr lang="en-US" dirty="0">
                <a:solidFill>
                  <a:srgbClr val="000000"/>
                </a:solidFill>
              </a:rPr>
              <a:t>All primary care providers should be prescribing Medication Assisted Treatment (MAT) to their patients with OUD </a:t>
            </a:r>
          </a:p>
        </p:txBody>
      </p:sp>
      <p:sp>
        <p:nvSpPr>
          <p:cNvPr id="4" name="Slide Number Placeholder 3">
            <a:extLst>
              <a:ext uri="{FF2B5EF4-FFF2-40B4-BE49-F238E27FC236}">
                <a16:creationId xmlns:a16="http://schemas.microsoft.com/office/drawing/2014/main" id="{1A012332-99BB-1D4B-8EEA-07614FD194A8}"/>
              </a:ext>
            </a:extLst>
          </p:cNvPr>
          <p:cNvSpPr>
            <a:spLocks noGrp="1"/>
          </p:cNvSpPr>
          <p:nvPr>
            <p:ph type="sldNum" sz="quarter" idx="12"/>
          </p:nvPr>
        </p:nvSpPr>
        <p:spPr/>
        <p:txBody>
          <a:bodyPr/>
          <a:lstStyle/>
          <a:p>
            <a:fld id="{3CD2DEDC-25CC-0849-B9FF-1985DFCBBFEC}" type="slidenum">
              <a:rPr lang="en-US" smtClean="0"/>
              <a:pPr/>
              <a:t>5</a:t>
            </a:fld>
            <a:endParaRPr lang="en-US"/>
          </a:p>
        </p:txBody>
      </p:sp>
    </p:spTree>
    <p:extLst>
      <p:ext uri="{BB962C8B-B14F-4D97-AF65-F5344CB8AC3E}">
        <p14:creationId xmlns:p14="http://schemas.microsoft.com/office/powerpoint/2010/main" val="3658404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69ED9-26CA-F659-9D3D-2D881F63BAC5}"/>
              </a:ext>
            </a:extLst>
          </p:cNvPr>
          <p:cNvSpPr>
            <a:spLocks noGrp="1"/>
          </p:cNvSpPr>
          <p:nvPr>
            <p:ph type="title"/>
          </p:nvPr>
        </p:nvSpPr>
        <p:spPr/>
        <p:txBody>
          <a:bodyPr/>
          <a:lstStyle/>
          <a:p>
            <a:r>
              <a:rPr lang="en-US" dirty="0"/>
              <a:t>MOUD through Primary Care</a:t>
            </a:r>
          </a:p>
        </p:txBody>
      </p:sp>
      <p:sp>
        <p:nvSpPr>
          <p:cNvPr id="3" name="Content Placeholder 2">
            <a:extLst>
              <a:ext uri="{FF2B5EF4-FFF2-40B4-BE49-F238E27FC236}">
                <a16:creationId xmlns:a16="http://schemas.microsoft.com/office/drawing/2014/main" id="{8C687C6C-DF63-7DC0-25BC-5400F893816D}"/>
              </a:ext>
            </a:extLst>
          </p:cNvPr>
          <p:cNvSpPr>
            <a:spLocks noGrp="1"/>
          </p:cNvSpPr>
          <p:nvPr>
            <p:ph idx="1"/>
          </p:nvPr>
        </p:nvSpPr>
        <p:spPr>
          <a:xfrm>
            <a:off x="1415139" y="1433946"/>
            <a:ext cx="10645055" cy="728342"/>
          </a:xfrm>
        </p:spPr>
        <p:txBody>
          <a:bodyPr>
            <a:normAutofit/>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dirty="0">
                <a:solidFill>
                  <a:srgbClr val="000000"/>
                </a:solidFill>
              </a:rPr>
              <a:t>Addiction is a treatable chronic relapsing disease of the brain</a:t>
            </a:r>
          </a:p>
          <a:p>
            <a:pPr marL="342900" marR="0" lvl="0" indent="-342900">
              <a:spcBef>
                <a:spcPts val="0"/>
              </a:spcBef>
              <a:spcAft>
                <a:spcPts val="0"/>
              </a:spcAft>
              <a:buSzPts val="1000"/>
              <a:buFont typeface="Symbol" panose="05050102010706020507" pitchFamily="18" charset="2"/>
              <a:buChar char=""/>
              <a:tabLst>
                <a:tab pos="457200" algn="l"/>
              </a:tabLst>
            </a:pPr>
            <a:endParaRPr lang="en-US" dirty="0">
              <a:solidFill>
                <a:srgbClr val="000000"/>
              </a:solidFill>
            </a:endParaRPr>
          </a:p>
        </p:txBody>
      </p:sp>
      <p:sp>
        <p:nvSpPr>
          <p:cNvPr id="4" name="Slide Number Placeholder 3">
            <a:extLst>
              <a:ext uri="{FF2B5EF4-FFF2-40B4-BE49-F238E27FC236}">
                <a16:creationId xmlns:a16="http://schemas.microsoft.com/office/drawing/2014/main" id="{1A012332-99BB-1D4B-8EEA-07614FD194A8}"/>
              </a:ext>
            </a:extLst>
          </p:cNvPr>
          <p:cNvSpPr>
            <a:spLocks noGrp="1"/>
          </p:cNvSpPr>
          <p:nvPr>
            <p:ph type="sldNum" sz="quarter" idx="12"/>
          </p:nvPr>
        </p:nvSpPr>
        <p:spPr/>
        <p:txBody>
          <a:bodyPr/>
          <a:lstStyle/>
          <a:p>
            <a:fld id="{3CD2DEDC-25CC-0849-B9FF-1985DFCBBFEC}" type="slidenum">
              <a:rPr lang="en-US" smtClean="0"/>
              <a:pPr/>
              <a:t>6</a:t>
            </a:fld>
            <a:endParaRPr lang="en-US"/>
          </a:p>
        </p:txBody>
      </p:sp>
      <p:pic>
        <p:nvPicPr>
          <p:cNvPr id="6" name="Picture 5">
            <a:extLst>
              <a:ext uri="{FF2B5EF4-FFF2-40B4-BE49-F238E27FC236}">
                <a16:creationId xmlns:a16="http://schemas.microsoft.com/office/drawing/2014/main" id="{0BBAC511-2773-E534-D7E6-83F7DE8372B1}"/>
              </a:ext>
            </a:extLst>
          </p:cNvPr>
          <p:cNvPicPr>
            <a:picLocks noChangeAspect="1"/>
          </p:cNvPicPr>
          <p:nvPr/>
        </p:nvPicPr>
        <p:blipFill rotWithShape="1">
          <a:blip r:embed="rId2"/>
          <a:srcRect t="11292" b="4553"/>
          <a:stretch/>
        </p:blipFill>
        <p:spPr>
          <a:xfrm>
            <a:off x="1758312" y="2076037"/>
            <a:ext cx="8869013" cy="2485205"/>
          </a:xfrm>
          <a:prstGeom prst="rect">
            <a:avLst/>
          </a:prstGeom>
        </p:spPr>
      </p:pic>
      <p:pic>
        <p:nvPicPr>
          <p:cNvPr id="10" name="Picture 9">
            <a:extLst>
              <a:ext uri="{FF2B5EF4-FFF2-40B4-BE49-F238E27FC236}">
                <a16:creationId xmlns:a16="http://schemas.microsoft.com/office/drawing/2014/main" id="{9346824B-1BE8-F541-0558-386F3AA2D3FD}"/>
              </a:ext>
            </a:extLst>
          </p:cNvPr>
          <p:cNvPicPr>
            <a:picLocks noChangeAspect="1"/>
          </p:cNvPicPr>
          <p:nvPr/>
        </p:nvPicPr>
        <p:blipFill>
          <a:blip r:embed="rId3"/>
          <a:stretch>
            <a:fillRect/>
          </a:stretch>
        </p:blipFill>
        <p:spPr>
          <a:xfrm>
            <a:off x="3010376" y="4795316"/>
            <a:ext cx="6020640" cy="1257475"/>
          </a:xfrm>
          <a:prstGeom prst="rect">
            <a:avLst/>
          </a:prstGeom>
        </p:spPr>
      </p:pic>
      <p:sp>
        <p:nvSpPr>
          <p:cNvPr id="12" name="TextBox 11">
            <a:extLst>
              <a:ext uri="{FF2B5EF4-FFF2-40B4-BE49-F238E27FC236}">
                <a16:creationId xmlns:a16="http://schemas.microsoft.com/office/drawing/2014/main" id="{693512B1-1358-AA75-807B-CB6B72B120E1}"/>
              </a:ext>
            </a:extLst>
          </p:cNvPr>
          <p:cNvSpPr txBox="1"/>
          <p:nvPr/>
        </p:nvSpPr>
        <p:spPr>
          <a:xfrm>
            <a:off x="1519965" y="6486003"/>
            <a:ext cx="9345706" cy="523220"/>
          </a:xfrm>
          <a:prstGeom prst="rect">
            <a:avLst/>
          </a:prstGeom>
          <a:noFill/>
        </p:spPr>
        <p:txBody>
          <a:bodyPr wrap="square">
            <a:spAutoFit/>
          </a:bodyPr>
          <a:lstStyle/>
          <a:p>
            <a:r>
              <a:rPr lang="en-US" sz="1400" dirty="0">
                <a:hlinkClick r:id="rId4"/>
              </a:rPr>
              <a:t>https://www.samhsa.gov/sites/default/files/programs_campaigns/02._webcast_2_resources.pdf</a:t>
            </a:r>
            <a:endParaRPr lang="en-US" sz="1400" dirty="0"/>
          </a:p>
          <a:p>
            <a:endParaRPr lang="en-US" sz="1400" dirty="0"/>
          </a:p>
        </p:txBody>
      </p:sp>
    </p:spTree>
    <p:extLst>
      <p:ext uri="{BB962C8B-B14F-4D97-AF65-F5344CB8AC3E}">
        <p14:creationId xmlns:p14="http://schemas.microsoft.com/office/powerpoint/2010/main" val="565622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69ED9-26CA-F659-9D3D-2D881F63BAC5}"/>
              </a:ext>
            </a:extLst>
          </p:cNvPr>
          <p:cNvSpPr>
            <a:spLocks noGrp="1"/>
          </p:cNvSpPr>
          <p:nvPr>
            <p:ph type="title"/>
          </p:nvPr>
        </p:nvSpPr>
        <p:spPr/>
        <p:txBody>
          <a:bodyPr/>
          <a:lstStyle/>
          <a:p>
            <a:r>
              <a:rPr lang="en-US" dirty="0"/>
              <a:t>MOUD Through Primary Care</a:t>
            </a:r>
          </a:p>
        </p:txBody>
      </p:sp>
      <p:sp>
        <p:nvSpPr>
          <p:cNvPr id="3" name="Content Placeholder 2">
            <a:extLst>
              <a:ext uri="{FF2B5EF4-FFF2-40B4-BE49-F238E27FC236}">
                <a16:creationId xmlns:a16="http://schemas.microsoft.com/office/drawing/2014/main" id="{8C687C6C-DF63-7DC0-25BC-5400F893816D}"/>
              </a:ext>
            </a:extLst>
          </p:cNvPr>
          <p:cNvSpPr>
            <a:spLocks noGrp="1"/>
          </p:cNvSpPr>
          <p:nvPr>
            <p:ph idx="1"/>
          </p:nvPr>
        </p:nvSpPr>
        <p:spPr>
          <a:xfrm>
            <a:off x="1415143" y="1281072"/>
            <a:ext cx="10308048" cy="5235795"/>
          </a:xfrm>
        </p:spPr>
        <p:txBody>
          <a:bodyPr>
            <a:normAutofit/>
          </a:bodyPr>
          <a:lstStyle/>
          <a:p>
            <a:pPr marL="342900" marR="0" lvl="0" indent="-342900">
              <a:spcBef>
                <a:spcPts val="0"/>
              </a:spcBef>
              <a:spcAft>
                <a:spcPts val="0"/>
              </a:spcAft>
              <a:buSzPct val="100000"/>
              <a:buFont typeface="Symbol" panose="05050102010706020507" pitchFamily="18" charset="2"/>
              <a:buChar char=""/>
              <a:tabLst>
                <a:tab pos="457200" algn="l"/>
              </a:tabLst>
            </a:pPr>
            <a:r>
              <a:rPr lang="en-US" dirty="0">
                <a:solidFill>
                  <a:srgbClr val="000000"/>
                </a:solidFill>
              </a:rPr>
              <a:t>Addiction is a treatable chronic relapsing disease of the brain</a:t>
            </a:r>
          </a:p>
          <a:p>
            <a:pPr marL="342900" marR="0" lvl="0" indent="-342900">
              <a:spcBef>
                <a:spcPts val="0"/>
              </a:spcBef>
              <a:spcAft>
                <a:spcPts val="0"/>
              </a:spcAft>
              <a:buSzPct val="100000"/>
              <a:buFont typeface="Symbol" panose="05050102010706020507" pitchFamily="18" charset="2"/>
              <a:buChar char=""/>
              <a:tabLst>
                <a:tab pos="457200" algn="l"/>
              </a:tabLst>
            </a:pPr>
            <a:endParaRPr lang="en-US" dirty="0">
              <a:solidFill>
                <a:srgbClr val="000000"/>
              </a:solidFill>
            </a:endParaRPr>
          </a:p>
          <a:p>
            <a:pPr marL="342900" marR="0" lvl="0" indent="-342900">
              <a:spcBef>
                <a:spcPts val="0"/>
              </a:spcBef>
              <a:spcAft>
                <a:spcPts val="0"/>
              </a:spcAft>
              <a:buSzPct val="100000"/>
              <a:buFont typeface="Symbol" panose="05050102010706020507" pitchFamily="18" charset="2"/>
              <a:buChar char=""/>
              <a:tabLst>
                <a:tab pos="457200" algn="l"/>
              </a:tabLst>
            </a:pPr>
            <a:r>
              <a:rPr lang="en-US" dirty="0">
                <a:solidFill>
                  <a:srgbClr val="000000"/>
                </a:solidFill>
              </a:rPr>
              <a:t>Life saving MAT:</a:t>
            </a:r>
          </a:p>
          <a:p>
            <a:pPr lvl="1">
              <a:spcBef>
                <a:spcPts val="0"/>
              </a:spcBef>
              <a:buSzPct val="100000"/>
              <a:buFont typeface="Calibri" panose="020F0502020204030204" pitchFamily="34" charset="0"/>
              <a:buChar char="–"/>
              <a:tabLst>
                <a:tab pos="457200" algn="l"/>
              </a:tabLst>
            </a:pPr>
            <a:r>
              <a:rPr lang="en-US" dirty="0">
                <a:solidFill>
                  <a:srgbClr val="000000"/>
                </a:solidFill>
              </a:rPr>
              <a:t>Naltrexone: once monthly injection</a:t>
            </a:r>
          </a:p>
          <a:p>
            <a:pPr lvl="1">
              <a:spcBef>
                <a:spcPts val="0"/>
              </a:spcBef>
              <a:buSzPct val="100000"/>
              <a:buFont typeface="Calibri" panose="020F0502020204030204" pitchFamily="34" charset="0"/>
              <a:buChar char="–"/>
              <a:tabLst>
                <a:tab pos="457200" algn="l"/>
              </a:tabLst>
            </a:pPr>
            <a:r>
              <a:rPr lang="en-US" dirty="0">
                <a:solidFill>
                  <a:srgbClr val="000000"/>
                </a:solidFill>
              </a:rPr>
              <a:t>Methadone: DATA 2000 law, only through OTP</a:t>
            </a:r>
          </a:p>
          <a:p>
            <a:pPr lvl="1">
              <a:spcBef>
                <a:spcPts val="0"/>
              </a:spcBef>
              <a:buSzPct val="100000"/>
              <a:buFont typeface="Calibri" panose="020F0502020204030204" pitchFamily="34" charset="0"/>
              <a:buChar char="–"/>
              <a:tabLst>
                <a:tab pos="457200" algn="l"/>
              </a:tabLst>
            </a:pPr>
            <a:r>
              <a:rPr lang="en-US" dirty="0">
                <a:solidFill>
                  <a:srgbClr val="000000"/>
                </a:solidFill>
              </a:rPr>
              <a:t>Buprenorphine: Sublingual tablet or Film, Depo injection</a:t>
            </a:r>
          </a:p>
          <a:p>
            <a:pPr marL="800100" lvl="1" indent="-342900">
              <a:spcBef>
                <a:spcPts val="0"/>
              </a:spcBef>
              <a:buSzPct val="100000"/>
              <a:buFont typeface="Symbol" panose="05050102010706020507" pitchFamily="18" charset="2"/>
              <a:buChar char=""/>
              <a:tabLst>
                <a:tab pos="457200" algn="l"/>
              </a:tabLst>
            </a:pPr>
            <a:endParaRPr lang="en-US" dirty="0">
              <a:solidFill>
                <a:srgbClr val="000000"/>
              </a:solidFill>
            </a:endParaRPr>
          </a:p>
          <a:p>
            <a:pPr marL="342900" marR="0" lvl="0" indent="-342900">
              <a:spcBef>
                <a:spcPts val="0"/>
              </a:spcBef>
              <a:spcAft>
                <a:spcPts val="0"/>
              </a:spcAft>
              <a:buSzPct val="100000"/>
              <a:buFont typeface="Symbol" panose="05050102010706020507" pitchFamily="18" charset="2"/>
              <a:buChar char=""/>
              <a:tabLst>
                <a:tab pos="457200" algn="l"/>
              </a:tabLst>
            </a:pPr>
            <a:r>
              <a:rPr lang="en-US" dirty="0">
                <a:solidFill>
                  <a:srgbClr val="000000"/>
                </a:solidFill>
              </a:rPr>
              <a:t>All providers with an active DEA license can now prescribe Suboxone</a:t>
            </a:r>
          </a:p>
          <a:p>
            <a:pPr marL="342900" marR="0" lvl="0" indent="-342900">
              <a:spcBef>
                <a:spcPts val="0"/>
              </a:spcBef>
              <a:spcAft>
                <a:spcPts val="0"/>
              </a:spcAft>
              <a:buSzPct val="100000"/>
              <a:buFont typeface="Symbol" panose="05050102010706020507" pitchFamily="18" charset="2"/>
              <a:buChar char=""/>
              <a:tabLst>
                <a:tab pos="457200" algn="l"/>
              </a:tabLst>
            </a:pPr>
            <a:endParaRPr lang="en-US" dirty="0">
              <a:solidFill>
                <a:srgbClr val="000000"/>
              </a:solidFill>
            </a:endParaRPr>
          </a:p>
          <a:p>
            <a:pPr marL="342900" marR="0" lvl="0" indent="-342900">
              <a:spcBef>
                <a:spcPts val="0"/>
              </a:spcBef>
              <a:spcAft>
                <a:spcPts val="0"/>
              </a:spcAft>
              <a:buSzPct val="100000"/>
              <a:buFont typeface="Symbol" panose="05050102010706020507" pitchFamily="18" charset="2"/>
              <a:buChar char=""/>
              <a:tabLst>
                <a:tab pos="457200" algn="l"/>
              </a:tabLst>
            </a:pPr>
            <a:r>
              <a:rPr lang="en-US" dirty="0">
                <a:solidFill>
                  <a:srgbClr val="000000"/>
                </a:solidFill>
              </a:rPr>
              <a:t>All primary care providers should be prescribing MAT to their patients with OUD </a:t>
            </a:r>
          </a:p>
        </p:txBody>
      </p:sp>
      <p:sp>
        <p:nvSpPr>
          <p:cNvPr id="4" name="Slide Number Placeholder 3">
            <a:extLst>
              <a:ext uri="{FF2B5EF4-FFF2-40B4-BE49-F238E27FC236}">
                <a16:creationId xmlns:a16="http://schemas.microsoft.com/office/drawing/2014/main" id="{1A012332-99BB-1D4B-8EEA-07614FD194A8}"/>
              </a:ext>
            </a:extLst>
          </p:cNvPr>
          <p:cNvSpPr>
            <a:spLocks noGrp="1"/>
          </p:cNvSpPr>
          <p:nvPr>
            <p:ph type="sldNum" sz="quarter" idx="12"/>
          </p:nvPr>
        </p:nvSpPr>
        <p:spPr/>
        <p:txBody>
          <a:bodyPr/>
          <a:lstStyle/>
          <a:p>
            <a:fld id="{3CD2DEDC-25CC-0849-B9FF-1985DFCBBFEC}" type="slidenum">
              <a:rPr lang="en-US" smtClean="0"/>
              <a:pPr/>
              <a:t>7</a:t>
            </a:fld>
            <a:endParaRPr lang="en-US"/>
          </a:p>
        </p:txBody>
      </p:sp>
    </p:spTree>
    <p:extLst>
      <p:ext uri="{BB962C8B-B14F-4D97-AF65-F5344CB8AC3E}">
        <p14:creationId xmlns:p14="http://schemas.microsoft.com/office/powerpoint/2010/main" val="3368726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69ED9-26CA-F659-9D3D-2D881F63BAC5}"/>
              </a:ext>
            </a:extLst>
          </p:cNvPr>
          <p:cNvSpPr>
            <a:spLocks noGrp="1"/>
          </p:cNvSpPr>
          <p:nvPr>
            <p:ph type="title"/>
          </p:nvPr>
        </p:nvSpPr>
        <p:spPr/>
        <p:txBody>
          <a:bodyPr/>
          <a:lstStyle/>
          <a:p>
            <a:r>
              <a:rPr lang="en-US" dirty="0"/>
              <a:t>Points of Entry</a:t>
            </a:r>
          </a:p>
        </p:txBody>
      </p:sp>
      <p:sp>
        <p:nvSpPr>
          <p:cNvPr id="3" name="Content Placeholder 2">
            <a:extLst>
              <a:ext uri="{FF2B5EF4-FFF2-40B4-BE49-F238E27FC236}">
                <a16:creationId xmlns:a16="http://schemas.microsoft.com/office/drawing/2014/main" id="{8C687C6C-DF63-7DC0-25BC-5400F893816D}"/>
              </a:ext>
            </a:extLst>
          </p:cNvPr>
          <p:cNvSpPr>
            <a:spLocks noGrp="1"/>
          </p:cNvSpPr>
          <p:nvPr>
            <p:ph idx="1"/>
          </p:nvPr>
        </p:nvSpPr>
        <p:spPr>
          <a:xfrm>
            <a:off x="1415139" y="1433945"/>
            <a:ext cx="10645055" cy="5235795"/>
          </a:xfrm>
        </p:spPr>
        <p:txBody>
          <a:bodyPr>
            <a:normAutofit/>
          </a:bodyPr>
          <a:lstStyle/>
          <a:p>
            <a:pPr marL="342900" marR="0" lvl="0" indent="-342900">
              <a:spcBef>
                <a:spcPts val="2400"/>
              </a:spcBef>
              <a:spcAft>
                <a:spcPts val="0"/>
              </a:spcAft>
              <a:buSzPct val="100000"/>
              <a:buFont typeface="Symbol" panose="05050102010706020507" pitchFamily="18" charset="2"/>
              <a:buChar char=""/>
              <a:tabLst>
                <a:tab pos="457200" algn="l"/>
              </a:tabLst>
            </a:pPr>
            <a:r>
              <a:rPr lang="en-US" dirty="0">
                <a:solidFill>
                  <a:srgbClr val="000000"/>
                </a:solidFill>
              </a:rPr>
              <a:t>Emergency department (ED) warm handoff</a:t>
            </a:r>
          </a:p>
          <a:p>
            <a:pPr marL="342900" marR="0" lvl="0" indent="-342900">
              <a:spcBef>
                <a:spcPts val="2400"/>
              </a:spcBef>
              <a:spcAft>
                <a:spcPts val="0"/>
              </a:spcAft>
              <a:buSzPct val="100000"/>
              <a:buFont typeface="Symbol" panose="05050102010706020507" pitchFamily="18" charset="2"/>
              <a:buChar char=""/>
              <a:tabLst>
                <a:tab pos="457200" algn="l"/>
              </a:tabLst>
            </a:pPr>
            <a:r>
              <a:rPr lang="en-US" dirty="0">
                <a:solidFill>
                  <a:srgbClr val="000000"/>
                </a:solidFill>
              </a:rPr>
              <a:t>Screening for substance use disorders</a:t>
            </a:r>
          </a:p>
          <a:p>
            <a:pPr marL="342900" marR="0" lvl="0" indent="-342900">
              <a:spcBef>
                <a:spcPts val="2400"/>
              </a:spcBef>
              <a:spcAft>
                <a:spcPts val="0"/>
              </a:spcAft>
              <a:buSzPct val="100000"/>
              <a:buFont typeface="Symbol" panose="05050102010706020507" pitchFamily="18" charset="2"/>
              <a:buChar char=""/>
              <a:tabLst>
                <a:tab pos="457200" algn="l"/>
              </a:tabLst>
            </a:pPr>
            <a:r>
              <a:rPr lang="en-US" dirty="0">
                <a:solidFill>
                  <a:srgbClr val="000000"/>
                </a:solidFill>
              </a:rPr>
              <a:t>Patients who fail pain management</a:t>
            </a:r>
          </a:p>
          <a:p>
            <a:pPr marL="342900" marR="0" lvl="0" indent="-342900">
              <a:spcBef>
                <a:spcPts val="2400"/>
              </a:spcBef>
              <a:spcAft>
                <a:spcPts val="0"/>
              </a:spcAft>
              <a:buSzPct val="100000"/>
              <a:buFont typeface="Symbol" panose="05050102010706020507" pitchFamily="18" charset="2"/>
              <a:buChar char=""/>
              <a:tabLst>
                <a:tab pos="457200" algn="l"/>
              </a:tabLst>
            </a:pPr>
            <a:r>
              <a:rPr lang="en-US" dirty="0">
                <a:solidFill>
                  <a:srgbClr val="000000"/>
                </a:solidFill>
              </a:rPr>
              <a:t>Referrals from other primary care providers</a:t>
            </a:r>
          </a:p>
        </p:txBody>
      </p:sp>
      <p:sp>
        <p:nvSpPr>
          <p:cNvPr id="4" name="Slide Number Placeholder 3">
            <a:extLst>
              <a:ext uri="{FF2B5EF4-FFF2-40B4-BE49-F238E27FC236}">
                <a16:creationId xmlns:a16="http://schemas.microsoft.com/office/drawing/2014/main" id="{1A012332-99BB-1D4B-8EEA-07614FD194A8}"/>
              </a:ext>
            </a:extLst>
          </p:cNvPr>
          <p:cNvSpPr>
            <a:spLocks noGrp="1"/>
          </p:cNvSpPr>
          <p:nvPr>
            <p:ph type="sldNum" sz="quarter" idx="12"/>
          </p:nvPr>
        </p:nvSpPr>
        <p:spPr/>
        <p:txBody>
          <a:bodyPr/>
          <a:lstStyle/>
          <a:p>
            <a:fld id="{3CD2DEDC-25CC-0849-B9FF-1985DFCBBFEC}" type="slidenum">
              <a:rPr lang="en-US" smtClean="0"/>
              <a:pPr/>
              <a:t>8</a:t>
            </a:fld>
            <a:endParaRPr lang="en-US"/>
          </a:p>
        </p:txBody>
      </p:sp>
    </p:spTree>
    <p:extLst>
      <p:ext uri="{BB962C8B-B14F-4D97-AF65-F5344CB8AC3E}">
        <p14:creationId xmlns:p14="http://schemas.microsoft.com/office/powerpoint/2010/main" val="3972531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69ED9-26CA-F659-9D3D-2D881F63BAC5}"/>
              </a:ext>
            </a:extLst>
          </p:cNvPr>
          <p:cNvSpPr>
            <a:spLocks noGrp="1"/>
          </p:cNvSpPr>
          <p:nvPr>
            <p:ph type="title"/>
          </p:nvPr>
        </p:nvSpPr>
        <p:spPr/>
        <p:txBody>
          <a:bodyPr/>
          <a:lstStyle/>
          <a:p>
            <a:r>
              <a:rPr lang="en-US" dirty="0"/>
              <a:t>Points of Entry</a:t>
            </a:r>
          </a:p>
        </p:txBody>
      </p:sp>
      <p:sp>
        <p:nvSpPr>
          <p:cNvPr id="4" name="Slide Number Placeholder 3">
            <a:extLst>
              <a:ext uri="{FF2B5EF4-FFF2-40B4-BE49-F238E27FC236}">
                <a16:creationId xmlns:a16="http://schemas.microsoft.com/office/drawing/2014/main" id="{1A012332-99BB-1D4B-8EEA-07614FD194A8}"/>
              </a:ext>
            </a:extLst>
          </p:cNvPr>
          <p:cNvSpPr>
            <a:spLocks noGrp="1"/>
          </p:cNvSpPr>
          <p:nvPr>
            <p:ph type="sldNum" sz="quarter" idx="12"/>
          </p:nvPr>
        </p:nvSpPr>
        <p:spPr/>
        <p:txBody>
          <a:bodyPr/>
          <a:lstStyle/>
          <a:p>
            <a:fld id="{3CD2DEDC-25CC-0849-B9FF-1985DFCBBFEC}" type="slidenum">
              <a:rPr lang="en-US" smtClean="0"/>
              <a:pPr/>
              <a:t>9</a:t>
            </a:fld>
            <a:endParaRPr lang="en-US"/>
          </a:p>
        </p:txBody>
      </p:sp>
      <p:graphicFrame>
        <p:nvGraphicFramePr>
          <p:cNvPr id="5" name="Diagram 4">
            <a:extLst>
              <a:ext uri="{FF2B5EF4-FFF2-40B4-BE49-F238E27FC236}">
                <a16:creationId xmlns:a16="http://schemas.microsoft.com/office/drawing/2014/main" id="{7598F686-34BA-A186-B383-A3D7EEFD76CD}"/>
              </a:ext>
            </a:extLst>
          </p:cNvPr>
          <p:cNvGraphicFramePr/>
          <p:nvPr>
            <p:extLst>
              <p:ext uri="{D42A27DB-BD31-4B8C-83A1-F6EECF244321}">
                <p14:modId xmlns:p14="http://schemas.microsoft.com/office/powerpoint/2010/main" val="1694048838"/>
              </p:ext>
            </p:extLst>
          </p:nvPr>
        </p:nvGraphicFramePr>
        <p:xfrm>
          <a:off x="1341083" y="903642"/>
          <a:ext cx="10509634" cy="57150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3F9ADE9F-0A47-D728-2C9F-7D0E935EE3C9}"/>
              </a:ext>
            </a:extLst>
          </p:cNvPr>
          <p:cNvSpPr txBox="1"/>
          <p:nvPr/>
        </p:nvSpPr>
        <p:spPr>
          <a:xfrm>
            <a:off x="1510042" y="5528802"/>
            <a:ext cx="2814425" cy="1169551"/>
          </a:xfrm>
          <a:prstGeom prst="rect">
            <a:avLst/>
          </a:prstGeom>
          <a:noFill/>
        </p:spPr>
        <p:txBody>
          <a:bodyPr wrap="none" rtlCol="0">
            <a:spAutoFit/>
          </a:bodyPr>
          <a:lstStyle/>
          <a:p>
            <a:r>
              <a:rPr lang="en-US" sz="1400" dirty="0"/>
              <a:t>Pt = Patient</a:t>
            </a:r>
          </a:p>
          <a:p>
            <a:r>
              <a:rPr lang="en-US" sz="1400" dirty="0"/>
              <a:t>OD = Opioid Overdose</a:t>
            </a:r>
          </a:p>
          <a:p>
            <a:r>
              <a:rPr lang="en-US" sz="1400" dirty="0"/>
              <a:t>PRC = Peer Recovery Coach</a:t>
            </a:r>
          </a:p>
          <a:p>
            <a:r>
              <a:rPr lang="en-US" sz="1400" dirty="0"/>
              <a:t>CHW = Community Health Worker</a:t>
            </a:r>
          </a:p>
          <a:p>
            <a:r>
              <a:rPr lang="en-US" sz="1400" dirty="0"/>
              <a:t>IOP =  Intensive Outpatient Program</a:t>
            </a:r>
          </a:p>
        </p:txBody>
      </p:sp>
    </p:spTree>
    <p:extLst>
      <p:ext uri="{BB962C8B-B14F-4D97-AF65-F5344CB8AC3E}">
        <p14:creationId xmlns:p14="http://schemas.microsoft.com/office/powerpoint/2010/main" val="2861263773"/>
      </p:ext>
    </p:extLst>
  </p:cSld>
  <p:clrMapOvr>
    <a:masterClrMapping/>
  </p:clrMapOvr>
</p:sld>
</file>

<file path=ppt/theme/theme1.xml><?xml version="1.0" encoding="utf-8"?>
<a:theme xmlns:a="http://schemas.openxmlformats.org/drawingml/2006/main" name="Office Theme">
  <a:themeElements>
    <a:clrScheme name="CMS">
      <a:dk1>
        <a:srgbClr val="000000"/>
      </a:dk1>
      <a:lt1>
        <a:srgbClr val="FFFFFF"/>
      </a:lt1>
      <a:dk2>
        <a:srgbClr val="44546A"/>
      </a:dk2>
      <a:lt2>
        <a:srgbClr val="E7E6E6"/>
      </a:lt2>
      <a:accent1>
        <a:srgbClr val="054091"/>
      </a:accent1>
      <a:accent2>
        <a:srgbClr val="F3D04B"/>
      </a:accent2>
      <a:accent3>
        <a:srgbClr val="A5A5A5"/>
      </a:accent3>
      <a:accent4>
        <a:srgbClr val="3F9537"/>
      </a:accent4>
      <a:accent5>
        <a:srgbClr val="61A2D8"/>
      </a:accent5>
      <a:accent6>
        <a:srgbClr val="F79548"/>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Fra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ustom 5">
      <a:majorFont>
        <a:latin typeface="Segoe UI Historic"/>
        <a:ea typeface=""/>
        <a:cs typeface=""/>
      </a:majorFont>
      <a:minorFont>
        <a:latin typeface="Segoe UI"/>
        <a:ea typeface=""/>
        <a:cs typeface=""/>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18A1B607-7BAE-46D6-8090-545AC7BDD739}"/>
    </a:ext>
  </a:extLst>
</a:theme>
</file>

<file path=ppt/theme/theme4.xml><?xml version="1.0" encoding="utf-8"?>
<a:theme xmlns:a="http://schemas.openxmlformats.org/drawingml/2006/main" name="2_Office Theme">
  <a:themeElements>
    <a:clrScheme name="Custom 11">
      <a:dk1>
        <a:srgbClr val="0E406A"/>
      </a:dk1>
      <a:lt1>
        <a:sysClr val="window" lastClr="FFFFFF"/>
      </a:lt1>
      <a:dk2>
        <a:srgbClr val="0E406A"/>
      </a:dk2>
      <a:lt2>
        <a:srgbClr val="E2DFDA"/>
      </a:lt2>
      <a:accent1>
        <a:srgbClr val="796E66"/>
      </a:accent1>
      <a:accent2>
        <a:srgbClr val="0E406A"/>
      </a:accent2>
      <a:accent3>
        <a:srgbClr val="E2DFDA"/>
      </a:accent3>
      <a:accent4>
        <a:srgbClr val="D34927"/>
      </a:accent4>
      <a:accent5>
        <a:srgbClr val="037FAE"/>
      </a:accent5>
      <a:accent6>
        <a:srgbClr val="EEB5A7"/>
      </a:accent6>
      <a:hlink>
        <a:srgbClr val="D34927"/>
      </a:hlink>
      <a:folHlink>
        <a:srgbClr val="037FA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Custom 5">
      <a:dk1>
        <a:srgbClr val="0E406A"/>
      </a:dk1>
      <a:lt1>
        <a:sysClr val="window" lastClr="FFFFFF"/>
      </a:lt1>
      <a:dk2>
        <a:srgbClr val="0E406A"/>
      </a:dk2>
      <a:lt2>
        <a:srgbClr val="E2DFDA"/>
      </a:lt2>
      <a:accent1>
        <a:srgbClr val="0E406A"/>
      </a:accent1>
      <a:accent2>
        <a:srgbClr val="037FAE"/>
      </a:accent2>
      <a:accent3>
        <a:srgbClr val="D34927"/>
      </a:accent3>
      <a:accent4>
        <a:srgbClr val="796E66"/>
      </a:accent4>
      <a:accent5>
        <a:srgbClr val="000000"/>
      </a:accent5>
      <a:accent6>
        <a:srgbClr val="049FDA"/>
      </a:accent6>
      <a:hlink>
        <a:srgbClr val="D34927"/>
      </a:hlink>
      <a:folHlink>
        <a:srgbClr val="037FA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Custom 1">
      <a:dk1>
        <a:sysClr val="windowText" lastClr="000000"/>
      </a:dk1>
      <a:lt1>
        <a:sysClr val="window" lastClr="FFFFFF"/>
      </a:lt1>
      <a:dk2>
        <a:srgbClr val="44546A"/>
      </a:dk2>
      <a:lt2>
        <a:srgbClr val="E7E6E6"/>
      </a:lt2>
      <a:accent1>
        <a:srgbClr val="0E406A"/>
      </a:accent1>
      <a:accent2>
        <a:srgbClr val="037FAE"/>
      </a:accent2>
      <a:accent3>
        <a:srgbClr val="B6B0A2"/>
      </a:accent3>
      <a:accent4>
        <a:srgbClr val="000000"/>
      </a:accent4>
      <a:accent5>
        <a:srgbClr val="D34727"/>
      </a:accent5>
      <a:accent6>
        <a:srgbClr val="E2DFDA"/>
      </a:accent6>
      <a:hlink>
        <a:srgbClr val="FFFFF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055C478EA8ECB43AC45B08998AAB3C0" ma:contentTypeVersion="15" ma:contentTypeDescription="Create a new document." ma:contentTypeScope="" ma:versionID="69cc83fdf080a43c4865e224da48b490">
  <xsd:schema xmlns:xsd="http://www.w3.org/2001/XMLSchema" xmlns:xs="http://www.w3.org/2001/XMLSchema" xmlns:p="http://schemas.microsoft.com/office/2006/metadata/properties" xmlns:ns2="e6278d8c-ab87-4b69-ab61-941c8e20b4b2" xmlns:ns3="c0daa3f2-deb3-4a6d-a4db-b78ebdec85d7" targetNamespace="http://schemas.microsoft.com/office/2006/metadata/properties" ma:root="true" ma:fieldsID="6d258ec195e5d0f9e8836191a59aee96" ns2:_="" ns3:_="">
    <xsd:import namespace="e6278d8c-ab87-4b69-ab61-941c8e20b4b2"/>
    <xsd:import namespace="c0daa3f2-deb3-4a6d-a4db-b78ebdec85d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278d8c-ab87-4b69-ab61-941c8e20b4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936e6f8-e2df-45c6-a95f-b278acb8854a"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0daa3f2-deb3-4a6d-a4db-b78ebdec85d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f71a142c-6378-42ce-a9a9-9a21abbe8129}" ma:internalName="TaxCatchAll" ma:showField="CatchAllData" ma:web="c0daa3f2-deb3-4a6d-a4db-b78ebdec85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6278d8c-ab87-4b69-ab61-941c8e20b4b2">
      <Terms xmlns="http://schemas.microsoft.com/office/infopath/2007/PartnerControls"/>
    </lcf76f155ced4ddcb4097134ff3c332f>
    <TaxCatchAll xmlns="c0daa3f2-deb3-4a6d-a4db-b78ebdec85d7" xsi:nil="true"/>
  </documentManagement>
</p:properties>
</file>

<file path=customXml/itemProps1.xml><?xml version="1.0" encoding="utf-8"?>
<ds:datastoreItem xmlns:ds="http://schemas.openxmlformats.org/officeDocument/2006/customXml" ds:itemID="{87B51A87-2291-44FD-866B-DBB03357DBF5}">
  <ds:schemaRefs>
    <ds:schemaRef ds:uri="c0daa3f2-deb3-4a6d-a4db-b78ebdec85d7"/>
    <ds:schemaRef ds:uri="e6278d8c-ab87-4b69-ab61-941c8e20b4b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6CF5BF3-58A8-4688-9A6D-4359A8E03D8B}">
  <ds:schemaRefs>
    <ds:schemaRef ds:uri="http://schemas.microsoft.com/sharepoint/v3/contenttype/forms"/>
  </ds:schemaRefs>
</ds:datastoreItem>
</file>

<file path=customXml/itemProps3.xml><?xml version="1.0" encoding="utf-8"?>
<ds:datastoreItem xmlns:ds="http://schemas.openxmlformats.org/officeDocument/2006/customXml" ds:itemID="{6628D01C-873A-4F12-91BB-30039819B349}">
  <ds:schemaRefs>
    <ds:schemaRef ds:uri="http://schemas.microsoft.com/office/infopath/2007/PartnerControls"/>
    <ds:schemaRef ds:uri="http://www.w3.org/XML/1998/namespace"/>
    <ds:schemaRef ds:uri="http://schemas.openxmlformats.org/package/2006/metadata/core-properties"/>
    <ds:schemaRef ds:uri="http://schemas.microsoft.com/office/2006/metadata/properties"/>
    <ds:schemaRef ds:uri="http://purl.org/dc/dcmitype/"/>
    <ds:schemaRef ds:uri="http://purl.org/dc/elements/1.1/"/>
    <ds:schemaRef ds:uri="http://schemas.microsoft.com/office/2006/documentManagement/types"/>
    <ds:schemaRef ds:uri="c0daa3f2-deb3-4a6d-a4db-b78ebdec85d7"/>
    <ds:schemaRef ds:uri="e6278d8c-ab87-4b69-ab61-941c8e20b4b2"/>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1261</TotalTime>
  <Words>3003</Words>
  <Application>Microsoft Office PowerPoint</Application>
  <PresentationFormat>Widescreen</PresentationFormat>
  <Paragraphs>415</Paragraphs>
  <Slides>48</Slides>
  <Notes>25</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48</vt:i4>
      </vt:variant>
    </vt:vector>
  </HeadingPairs>
  <TitlesOfParts>
    <vt:vector size="64" baseType="lpstr">
      <vt:lpstr>STXihei</vt:lpstr>
      <vt:lpstr>Arial</vt:lpstr>
      <vt:lpstr>Calibri</vt:lpstr>
      <vt:lpstr>Calibri heading</vt:lpstr>
      <vt:lpstr>Calibri Light</vt:lpstr>
      <vt:lpstr>Courier New</vt:lpstr>
      <vt:lpstr>Segoe UI</vt:lpstr>
      <vt:lpstr>Segoe UI Historic</vt:lpstr>
      <vt:lpstr>Symbol</vt:lpstr>
      <vt:lpstr>Wingdings 2</vt:lpstr>
      <vt:lpstr>Office Theme</vt:lpstr>
      <vt:lpstr>1_Office Theme</vt:lpstr>
      <vt:lpstr>1_Frame</vt:lpstr>
      <vt:lpstr>2_Office Theme</vt:lpstr>
      <vt:lpstr>3_Office Theme</vt:lpstr>
      <vt:lpstr>4_Office Theme</vt:lpstr>
      <vt:lpstr>Sustaining Recovery for Patients on MOUD–Part 1 </vt:lpstr>
      <vt:lpstr>QIN-QIO Partnership to Address the Opioid Epidemic</vt:lpstr>
      <vt:lpstr>Learning Objectives</vt:lpstr>
      <vt:lpstr>Guest Speakers</vt:lpstr>
      <vt:lpstr>MOUD through Primary Care</vt:lpstr>
      <vt:lpstr>MOUD through Primary Care</vt:lpstr>
      <vt:lpstr>MOUD Through Primary Care</vt:lpstr>
      <vt:lpstr>Points of Entry</vt:lpstr>
      <vt:lpstr>Points of Entry</vt:lpstr>
      <vt:lpstr>Clinic Flow</vt:lpstr>
      <vt:lpstr>Pitfalls</vt:lpstr>
      <vt:lpstr>Patient Support</vt:lpstr>
      <vt:lpstr>PowerPoint Presentation</vt:lpstr>
      <vt:lpstr>History and Gaps </vt:lpstr>
      <vt:lpstr>North Dakota Behavioral Health System Study April 2018</vt:lpstr>
      <vt:lpstr>Solutions</vt:lpstr>
      <vt:lpstr>Decision Points</vt:lpstr>
      <vt:lpstr>Free Through Recovery</vt:lpstr>
      <vt:lpstr>Free Through Recovery</vt:lpstr>
      <vt:lpstr>Free Through Recovery</vt:lpstr>
      <vt:lpstr>Free Through Recovery</vt:lpstr>
      <vt:lpstr>Free Through Recovery</vt:lpstr>
      <vt:lpstr>Implementation Tasks</vt:lpstr>
      <vt:lpstr>Successes/Challenges</vt:lpstr>
      <vt:lpstr>Community Connect</vt:lpstr>
      <vt:lpstr>Expansion Beyond DOCR Specific Population</vt:lpstr>
      <vt:lpstr>Successes/Challenges</vt:lpstr>
      <vt:lpstr>1915(i) </vt:lpstr>
      <vt:lpstr>PowerPoint Presentation</vt:lpstr>
      <vt:lpstr>PowerPoint Presentation</vt:lpstr>
      <vt:lpstr>PowerPoint Presentation</vt:lpstr>
      <vt:lpstr>PowerPoint Presentation</vt:lpstr>
      <vt:lpstr>Benefits</vt:lpstr>
      <vt:lpstr>Other Support Programs</vt:lpstr>
      <vt:lpstr>Adult and Aging </vt:lpstr>
      <vt:lpstr>Identified Needs</vt:lpstr>
      <vt:lpstr>Peer Support and Adult and Aging Services</vt:lpstr>
      <vt:lpstr>Transition Services</vt:lpstr>
      <vt:lpstr>Housing Navigation Services</vt:lpstr>
      <vt:lpstr>State Funded Services</vt:lpstr>
      <vt:lpstr>Contact Information</vt:lpstr>
      <vt:lpstr>Meet One of Our Upcoming Speakers</vt:lpstr>
      <vt:lpstr>Questions</vt:lpstr>
      <vt:lpstr>Your State-Specific QIO Point of Contact</vt:lpstr>
      <vt:lpstr>White House Opioid Challenge</vt:lpstr>
      <vt:lpstr>What’s Next</vt:lpstr>
      <vt:lpstr>Certificate of Attendance</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Melissa Hakim</dc:creator>
  <cp:keywords/>
  <dc:description/>
  <cp:lastModifiedBy>Heather Fisher</cp:lastModifiedBy>
  <cp:revision>27</cp:revision>
  <dcterms:created xsi:type="dcterms:W3CDTF">2021-07-12T22:38:23Z</dcterms:created>
  <dcterms:modified xsi:type="dcterms:W3CDTF">2024-04-11T15:38:31Z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0x010100D055C478EA8ECB43AC45B08998AAB3C0</vt:lpwstr>
  </property>
  <property fmtid="{D5CDD505-2E9C-101B-9397-08002B2CF9AE}" pid="3" name="MediaServiceImageTags">
    <vt:lpwstr/>
  </property>
</Properties>
</file>